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fntdata" ContentType="application/x-fontdata"/>
  <Default Extension="png" ContentType="image/png"/>
  <Default Extension="wmf" ContentType="image/x-wmf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3.3-->
<p:presentation xmlns:r="http://schemas.openxmlformats.org/officeDocument/2006/relationships" xmlns:a="http://schemas.openxmlformats.org/drawingml/2006/main" xmlns:p="http://schemas.openxmlformats.org/presentationml/2006/main" embedTrueTypeFonts="1">
  <p:sldMasterIdLst>
    <p:sldMasterId id="2147483648" r:id="rId2"/>
  </p:sldMasterIdLst>
  <p:notesMasterIdLst>
    <p:notesMasterId r:id="rId3"/>
  </p:notesMasterIdLst>
  <p:handoutMasterIdLst>
    <p:handoutMasterId r:id="rId4"/>
  </p:handoutMasterIdLst>
  <p:sldIdLst>
    <p:sldId id="256" r:id="rId5"/>
    <p:sldId id="260" r:id="rId6"/>
    <p:sldId id="282" r:id="rId7"/>
    <p:sldId id="484" r:id="rId8"/>
    <p:sldId id="485" r:id="rId9"/>
    <p:sldId id="444" r:id="rId10"/>
    <p:sldId id="342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70" r:id="rId21"/>
    <p:sldId id="454" r:id="rId22"/>
    <p:sldId id="512" r:id="rId23"/>
    <p:sldId id="513" r:id="rId24"/>
    <p:sldId id="514" r:id="rId25"/>
    <p:sldId id="301" r:id="rId26"/>
    <p:sldId id="318" r:id="rId27"/>
    <p:sldId id="334" r:id="rId28"/>
    <p:sldId id="335" r:id="rId29"/>
    <p:sldId id="336" r:id="rId30"/>
    <p:sldId id="337" r:id="rId31"/>
    <p:sldId id="338" r:id="rId32"/>
    <p:sldId id="339" r:id="rId33"/>
    <p:sldId id="380" r:id="rId34"/>
    <p:sldId id="411" r:id="rId35"/>
    <p:sldId id="412" r:id="rId36"/>
    <p:sldId id="276" r:id="rId37"/>
  </p:sldIdLst>
  <p:sldSz cx="12192000" cy="6858000"/>
  <p:notesSz cx="6858000" cy="9144000"/>
  <p:embeddedFontLst>
    <p:embeddedFont>
      <p:font typeface="汉仪宋韵朗黑W" panose="02010600030101010101" charset="-122"/>
      <p:regular r:id="rId39"/>
    </p:embeddedFont>
    <p:embeddedFont>
      <p:font typeface="黑体" panose="02010609060101010101" pitchFamily="49" charset="-122"/>
      <p:regular r:id="rId40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p="http://schemas.openxmlformats.org/presentationml/2006/main">
  <p:cmAuthor id="1" name="HD" initials="H" lastIdx="0" clrIdx="0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6" y="504"/>
      </p:cViewPr>
      <p:guideLst>
        <p:guide orient="horz" pos="205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slide" Target="slides/slide19.xml" /><Relationship Id="rId24" Type="http://schemas.openxmlformats.org/officeDocument/2006/relationships/slide" Target="slides/slide20.xml" /><Relationship Id="rId25" Type="http://schemas.openxmlformats.org/officeDocument/2006/relationships/slide" Target="slides/slide21.xml" /><Relationship Id="rId26" Type="http://schemas.openxmlformats.org/officeDocument/2006/relationships/slide" Target="slides/slide22.xml" /><Relationship Id="rId27" Type="http://schemas.openxmlformats.org/officeDocument/2006/relationships/slide" Target="slides/slide23.xml" /><Relationship Id="rId28" Type="http://schemas.openxmlformats.org/officeDocument/2006/relationships/slide" Target="slides/slide24.xml" /><Relationship Id="rId29" Type="http://schemas.openxmlformats.org/officeDocument/2006/relationships/slide" Target="slides/slide25.xml" /><Relationship Id="rId3" Type="http://schemas.openxmlformats.org/officeDocument/2006/relationships/notesMaster" Target="notesMasters/notesMaster1.xml" /><Relationship Id="rId30" Type="http://schemas.openxmlformats.org/officeDocument/2006/relationships/slide" Target="slides/slide26.xml" /><Relationship Id="rId31" Type="http://schemas.openxmlformats.org/officeDocument/2006/relationships/slide" Target="slides/slide27.xml" /><Relationship Id="rId32" Type="http://schemas.openxmlformats.org/officeDocument/2006/relationships/slide" Target="slides/slide28.xml" /><Relationship Id="rId33" Type="http://schemas.openxmlformats.org/officeDocument/2006/relationships/slide" Target="slides/slide29.xml" /><Relationship Id="rId34" Type="http://schemas.openxmlformats.org/officeDocument/2006/relationships/slide" Target="slides/slide30.xml" /><Relationship Id="rId35" Type="http://schemas.openxmlformats.org/officeDocument/2006/relationships/slide" Target="slides/slide31.xml" /><Relationship Id="rId36" Type="http://schemas.openxmlformats.org/officeDocument/2006/relationships/slide" Target="slides/slide32.xml" /><Relationship Id="rId37" Type="http://schemas.openxmlformats.org/officeDocument/2006/relationships/slide" Target="slides/slide33.xml" /><Relationship Id="rId38" Type="http://schemas.openxmlformats.org/officeDocument/2006/relationships/tags" Target="tags/tag250.xml" /><Relationship Id="rId39" Type="http://schemas.openxmlformats.org/officeDocument/2006/relationships/font" Target="fonts/font1.fntdata" /><Relationship Id="rId4" Type="http://schemas.openxmlformats.org/officeDocument/2006/relationships/handoutMaster" Target="handoutMasters/handoutMaster1.xml" /><Relationship Id="rId40" Type="http://schemas.openxmlformats.org/officeDocument/2006/relationships/font" Target="fonts/font2.fntdata" /><Relationship Id="rId41" Type="http://schemas.openxmlformats.org/officeDocument/2006/relationships/presProps" Target="presProps.xml" /><Relationship Id="rId42" Type="http://schemas.openxmlformats.org/officeDocument/2006/relationships/viewProps" Target="viewProps.xml" /><Relationship Id="rId43" Type="http://schemas.openxmlformats.org/officeDocument/2006/relationships/theme" Target="theme/theme1.xml" /><Relationship Id="rId44" Type="http://schemas.openxmlformats.org/officeDocument/2006/relationships/tableStyles" Target="tableStyles.xml" /><Relationship Id="rId5" Type="http://schemas.openxmlformats.org/officeDocument/2006/relationships/slide" Target="slides/slide1.xml" /><Relationship Id="rId6" Type="http://schemas.openxmlformats.org/officeDocument/2006/relationships/slide" Target="slides/slide2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3.wmf" /><Relationship Id="rId2" Type="http://schemas.openxmlformats.org/officeDocument/2006/relationships/image" Target="../media/image14.wmf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7.wmf" /><Relationship Id="rId2" Type="http://schemas.openxmlformats.org/officeDocument/2006/relationships/image" Target="../media/image18.wmf" /></Relationships>
</file>

<file path=ppt/drawings/_rels/vmlDrawing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0.wmf" /></Relationships>
</file>

<file path=ppt/drawings/_rels/vmlDrawing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2.wmf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6.xml" /><Relationship Id="rId2" Type="http://schemas.openxmlformats.org/officeDocument/2006/relationships/tags" Target="../tags/tag57.xml" /><Relationship Id="rId3" Type="http://schemas.openxmlformats.org/officeDocument/2006/relationships/tags" Target="../tags/tag58.xml" /><Relationship Id="rId4" Type="http://schemas.openxmlformats.org/officeDocument/2006/relationships/tags" Target="../tags/tag59.xml" /><Relationship Id="rId5" Type="http://schemas.openxmlformats.org/officeDocument/2006/relationships/tags" Target="../tags/tag60.xml" /><Relationship Id="rId6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宋韵朗黑W"/>
              <a:ea typeface="汉仪宋韵朗黑W"/>
              <a:cs typeface="汉仪宋韵朗黑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宋韵朗黑W" panose="00020600040101010101" charset="-122"/>
              </a:rPr>
              <a:t>2024/7/15</a:t>
            </a:fld>
            <a:endParaRPr lang="zh-CN" altLang="en-US">
              <a:cs typeface="汉仪宋韵朗黑W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宋韵朗黑W"/>
              <a:ea typeface="汉仪宋韵朗黑W"/>
              <a:cs typeface="汉仪宋韵朗黑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宋韵朗黑W" panose="00020600040101010101" charset="-122"/>
              </a:rPr>
              <a:t>‹#›</a:t>
            </a:fld>
            <a:endParaRPr lang="zh-CN" altLang="en-US">
              <a:cs typeface="汉仪宋韵朗黑W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9.xml" /><Relationship Id="rId2" Type="http://schemas.openxmlformats.org/officeDocument/2006/relationships/tags" Target="../tags/tag50.xml" /><Relationship Id="rId3" Type="http://schemas.openxmlformats.org/officeDocument/2006/relationships/tags" Target="../tags/tag51.xml" /><Relationship Id="rId4" Type="http://schemas.openxmlformats.org/officeDocument/2006/relationships/tags" Target="../tags/tag52.xml" /><Relationship Id="rId5" Type="http://schemas.openxmlformats.org/officeDocument/2006/relationships/tags" Target="../tags/tag53.xml" /><Relationship Id="rId6" Type="http://schemas.openxmlformats.org/officeDocument/2006/relationships/tags" Target="../tags/tag54.xml" /><Relationship Id="rId7" Type="http://schemas.openxmlformats.org/officeDocument/2006/relationships/tags" Target="../tags/tag55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宋韵朗黑W"/>
                <a:ea typeface="汉仪宋韵朗黑W"/>
                <a:cs typeface="汉仪宋韵朗黑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宋韵朗黑W"/>
                <a:ea typeface="汉仪宋韵朗黑W"/>
                <a:cs typeface="汉仪宋韵朗黑W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宋韵朗黑W"/>
                <a:ea typeface="汉仪宋韵朗黑W"/>
                <a:cs typeface="汉仪宋韵朗黑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宋韵朗黑W"/>
                <a:ea typeface="汉仪宋韵朗黑W"/>
                <a:cs typeface="汉仪宋韵朗黑W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宋韵朗黑W"/>
        <a:ea typeface="汉仪宋韵朗黑W"/>
        <a:cs typeface="汉仪宋韵朗黑W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宋韵朗黑W"/>
        <a:ea typeface="汉仪宋韵朗黑W"/>
        <a:cs typeface="汉仪宋韵朗黑W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宋韵朗黑W"/>
        <a:ea typeface="汉仪宋韵朗黑W"/>
        <a:cs typeface="汉仪宋韵朗黑W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宋韵朗黑W"/>
        <a:ea typeface="汉仪宋韵朗黑W"/>
        <a:cs typeface="汉仪宋韵朗黑W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宋韵朗黑W"/>
        <a:ea typeface="汉仪宋韵朗黑W"/>
        <a:cs typeface="汉仪宋韵朗黑W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10" Type="http://schemas.openxmlformats.org/officeDocument/2006/relationships/tags" Target="../tags/tag10.xml" /><Relationship Id="rId11" Type="http://schemas.openxmlformats.org/officeDocument/2006/relationships/tags" Target="../tags/tag11.xml" /><Relationship Id="rId12" Type="http://schemas.openxmlformats.org/officeDocument/2006/relationships/tags" Target="../tags/tag12.xml" /><Relationship Id="rId13" Type="http://schemas.openxmlformats.org/officeDocument/2006/relationships/tags" Target="../tags/tag13.xml" /><Relationship Id="rId14" Type="http://schemas.openxmlformats.org/officeDocument/2006/relationships/tags" Target="../tags/tag14.xml" /><Relationship Id="rId15" Type="http://schemas.openxmlformats.org/officeDocument/2006/relationships/tags" Target="../tags/tag15.xml" /><Relationship Id="rId16" Type="http://schemas.openxmlformats.org/officeDocument/2006/relationships/slideMaster" Target="../slideMasters/slideMaster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tags" Target="../tags/tag5.xml" /><Relationship Id="rId6" Type="http://schemas.openxmlformats.org/officeDocument/2006/relationships/tags" Target="../tags/tag6.xml" /><Relationship Id="rId7" Type="http://schemas.openxmlformats.org/officeDocument/2006/relationships/tags" Target="../tags/tag7.xml" /><Relationship Id="rId8" Type="http://schemas.openxmlformats.org/officeDocument/2006/relationships/tags" Target="../tags/tag8.xml" /><Relationship Id="rId9" Type="http://schemas.openxmlformats.org/officeDocument/2006/relationships/tags" Target="../tags/tag9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6.xml" /><Relationship Id="rId10" Type="http://schemas.openxmlformats.org/officeDocument/2006/relationships/tags" Target="../tags/tag25.xml" /><Relationship Id="rId11" Type="http://schemas.openxmlformats.org/officeDocument/2006/relationships/tags" Target="../tags/tag26.xml" /><Relationship Id="rId12" Type="http://schemas.openxmlformats.org/officeDocument/2006/relationships/tags" Target="../tags/tag27.xml" /><Relationship Id="rId13" Type="http://schemas.openxmlformats.org/officeDocument/2006/relationships/tags" Target="../tags/tag28.xml" /><Relationship Id="rId14" Type="http://schemas.openxmlformats.org/officeDocument/2006/relationships/tags" Target="../tags/tag29.xml" /><Relationship Id="rId15" Type="http://schemas.openxmlformats.org/officeDocument/2006/relationships/tags" Target="../tags/tag30.xml" /><Relationship Id="rId16" Type="http://schemas.openxmlformats.org/officeDocument/2006/relationships/slideMaster" Target="../slideMasters/slideMaster1.xml" /><Relationship Id="rId2" Type="http://schemas.openxmlformats.org/officeDocument/2006/relationships/tags" Target="../tags/tag17.xml" /><Relationship Id="rId3" Type="http://schemas.openxmlformats.org/officeDocument/2006/relationships/tags" Target="../tags/tag18.xml" /><Relationship Id="rId4" Type="http://schemas.openxmlformats.org/officeDocument/2006/relationships/tags" Target="../tags/tag19.xml" /><Relationship Id="rId5" Type="http://schemas.openxmlformats.org/officeDocument/2006/relationships/tags" Target="../tags/tag20.xml" /><Relationship Id="rId6" Type="http://schemas.openxmlformats.org/officeDocument/2006/relationships/tags" Target="../tags/tag21.xml" /><Relationship Id="rId7" Type="http://schemas.openxmlformats.org/officeDocument/2006/relationships/tags" Target="../tags/tag22.xml" /><Relationship Id="rId8" Type="http://schemas.openxmlformats.org/officeDocument/2006/relationships/tags" Target="../tags/tag23.xml" /><Relationship Id="rId9" Type="http://schemas.openxmlformats.org/officeDocument/2006/relationships/tags" Target="../tags/tag24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1.xml" /><Relationship Id="rId10" Type="http://schemas.openxmlformats.org/officeDocument/2006/relationships/tags" Target="../tags/tag40.xml" /><Relationship Id="rId11" Type="http://schemas.openxmlformats.org/officeDocument/2006/relationships/tags" Target="../tags/tag41.xml" /><Relationship Id="rId12" Type="http://schemas.openxmlformats.org/officeDocument/2006/relationships/tags" Target="../tags/tag42.xml" /><Relationship Id="rId13" Type="http://schemas.openxmlformats.org/officeDocument/2006/relationships/tags" Target="../tags/tag43.xml" /><Relationship Id="rId14" Type="http://schemas.openxmlformats.org/officeDocument/2006/relationships/tags" Target="../tags/tag44.xml" /><Relationship Id="rId15" Type="http://schemas.openxmlformats.org/officeDocument/2006/relationships/tags" Target="../tags/tag45.xml" /><Relationship Id="rId16" Type="http://schemas.openxmlformats.org/officeDocument/2006/relationships/slideMaster" Target="../slideMasters/slideMaster1.xml" /><Relationship Id="rId2" Type="http://schemas.openxmlformats.org/officeDocument/2006/relationships/tags" Target="../tags/tag32.xml" /><Relationship Id="rId3" Type="http://schemas.openxmlformats.org/officeDocument/2006/relationships/tags" Target="../tags/tag33.xml" /><Relationship Id="rId4" Type="http://schemas.openxmlformats.org/officeDocument/2006/relationships/tags" Target="../tags/tag34.xml" /><Relationship Id="rId5" Type="http://schemas.openxmlformats.org/officeDocument/2006/relationships/tags" Target="../tags/tag35.xml" /><Relationship Id="rId6" Type="http://schemas.openxmlformats.org/officeDocument/2006/relationships/tags" Target="../tags/tag36.xml" /><Relationship Id="rId7" Type="http://schemas.openxmlformats.org/officeDocument/2006/relationships/tags" Target="../tags/tag37.xml" /><Relationship Id="rId8" Type="http://schemas.openxmlformats.org/officeDocument/2006/relationships/tags" Target="../tags/tag38.xml" /><Relationship Id="rId9" Type="http://schemas.openxmlformats.org/officeDocument/2006/relationships/tags" Target="../tags/tag39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0" y="2541905"/>
            <a:ext cx="4665980" cy="4316095"/>
            <a:chOff x="0" y="5348"/>
            <a:chExt cx="5894" cy="5452"/>
          </a:xfrm>
        </p:grpSpPr>
        <p:sp>
          <p:nvSpPr>
            <p:cNvPr id="22" name="直角三角形 21"/>
            <p:cNvSpPr/>
            <p:nvPr userDrawn="1">
              <p:custDataLst>
                <p:tags r:id="rId3"/>
              </p:custDataLst>
            </p:nvPr>
          </p:nvSpPr>
          <p:spPr>
            <a:xfrm>
              <a:off x="0" y="5348"/>
              <a:ext cx="2960" cy="5452"/>
            </a:xfrm>
            <a:prstGeom prst="rtTriangle">
              <a:avLst/>
            </a:prstGeom>
            <a:solidFill>
              <a:srgbClr val="0299D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23" name="直角三角形 22"/>
            <p:cNvSpPr/>
            <p:nvPr userDrawn="1">
              <p:custDataLst>
                <p:tags r:id="rId4"/>
              </p:custDataLst>
            </p:nvPr>
          </p:nvSpPr>
          <p:spPr>
            <a:xfrm>
              <a:off x="0" y="7695"/>
              <a:ext cx="5895" cy="3105"/>
            </a:xfrm>
            <a:prstGeom prst="rtTriangle">
              <a:avLst/>
            </a:prstGeom>
            <a:solidFill>
              <a:srgbClr val="0299D8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5"/>
              </p:custDataLst>
            </p:nvPr>
          </p:nvSpPr>
          <p:spPr>
            <a:xfrm>
              <a:off x="0" y="6496"/>
              <a:ext cx="2960" cy="4304"/>
            </a:xfrm>
            <a:prstGeom prst="rtTriangle">
              <a:avLst/>
            </a:prstGeom>
            <a:solidFill>
              <a:srgbClr val="95E1E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25" name="直角三角形 24"/>
            <p:cNvSpPr/>
            <p:nvPr userDrawn="1">
              <p:custDataLst>
                <p:tags r:id="rId6"/>
              </p:custDataLst>
            </p:nvPr>
          </p:nvSpPr>
          <p:spPr>
            <a:xfrm>
              <a:off x="0" y="8180"/>
              <a:ext cx="4567" cy="2620"/>
            </a:xfrm>
            <a:prstGeom prst="rtTriangle">
              <a:avLst/>
            </a:prstGeom>
            <a:solidFill>
              <a:schemeClr val="accent2">
                <a:lumMod val="7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7"/>
              </p:custDataLst>
            </p:nvPr>
          </p:nvSpPr>
          <p:spPr>
            <a:xfrm>
              <a:off x="0" y="7287"/>
              <a:ext cx="2471" cy="3513"/>
            </a:xfrm>
            <a:prstGeom prst="rtTriangle">
              <a:avLst/>
            </a:prstGeom>
            <a:solidFill>
              <a:srgbClr val="029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27" name="直角三角形 26"/>
            <p:cNvSpPr/>
            <p:nvPr userDrawn="1">
              <p:custDataLst>
                <p:tags r:id="rId8"/>
              </p:custDataLst>
            </p:nvPr>
          </p:nvSpPr>
          <p:spPr>
            <a:xfrm>
              <a:off x="0" y="8599"/>
              <a:ext cx="2959" cy="2201"/>
            </a:xfrm>
            <a:prstGeom prst="rtTriangle">
              <a:avLst/>
            </a:prstGeom>
            <a:solidFill>
              <a:srgbClr val="0C7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 userDrawn="1">
            <p:custDataLst>
              <p:tags r:id="rId9"/>
            </p:custDataLst>
          </p:nvPr>
        </p:nvGrpSpPr>
        <p:grpSpPr>
          <a:xfrm flipH="1" flipV="1">
            <a:off x="7526020" y="0"/>
            <a:ext cx="4665980" cy="4316095"/>
            <a:chOff x="0" y="5348"/>
            <a:chExt cx="5894" cy="5452"/>
          </a:xfrm>
        </p:grpSpPr>
        <p:sp>
          <p:nvSpPr>
            <p:cNvPr id="29" name="直角三角形 28"/>
            <p:cNvSpPr/>
            <p:nvPr userDrawn="1">
              <p:custDataLst>
                <p:tags r:id="rId10"/>
              </p:custDataLst>
            </p:nvPr>
          </p:nvSpPr>
          <p:spPr>
            <a:xfrm>
              <a:off x="0" y="5348"/>
              <a:ext cx="2960" cy="5452"/>
            </a:xfrm>
            <a:prstGeom prst="rtTriangle">
              <a:avLst/>
            </a:prstGeom>
            <a:solidFill>
              <a:srgbClr val="0299D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30" name="直角三角形 29"/>
            <p:cNvSpPr/>
            <p:nvPr userDrawn="1">
              <p:custDataLst>
                <p:tags r:id="rId11"/>
              </p:custDataLst>
            </p:nvPr>
          </p:nvSpPr>
          <p:spPr>
            <a:xfrm>
              <a:off x="0" y="7695"/>
              <a:ext cx="5895" cy="3105"/>
            </a:xfrm>
            <a:prstGeom prst="rtTriangle">
              <a:avLst/>
            </a:prstGeom>
            <a:solidFill>
              <a:srgbClr val="0299D8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31" name="直角三角形 30"/>
            <p:cNvSpPr/>
            <p:nvPr userDrawn="1">
              <p:custDataLst>
                <p:tags r:id="rId12"/>
              </p:custDataLst>
            </p:nvPr>
          </p:nvSpPr>
          <p:spPr>
            <a:xfrm>
              <a:off x="0" y="6496"/>
              <a:ext cx="2960" cy="4304"/>
            </a:xfrm>
            <a:prstGeom prst="rtTriangle">
              <a:avLst/>
            </a:prstGeom>
            <a:solidFill>
              <a:srgbClr val="95E1E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32" name="直角三角形 31"/>
            <p:cNvSpPr/>
            <p:nvPr userDrawn="1">
              <p:custDataLst>
                <p:tags r:id="rId13"/>
              </p:custDataLst>
            </p:nvPr>
          </p:nvSpPr>
          <p:spPr>
            <a:xfrm>
              <a:off x="0" y="8180"/>
              <a:ext cx="4567" cy="2620"/>
            </a:xfrm>
            <a:prstGeom prst="rtTriangle">
              <a:avLst/>
            </a:prstGeom>
            <a:solidFill>
              <a:schemeClr val="accent2">
                <a:lumMod val="7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33" name="直角三角形 32"/>
            <p:cNvSpPr/>
            <p:nvPr userDrawn="1">
              <p:custDataLst>
                <p:tags r:id="rId14"/>
              </p:custDataLst>
            </p:nvPr>
          </p:nvSpPr>
          <p:spPr>
            <a:xfrm>
              <a:off x="0" y="7287"/>
              <a:ext cx="2471" cy="3513"/>
            </a:xfrm>
            <a:prstGeom prst="rtTriangle">
              <a:avLst/>
            </a:prstGeom>
            <a:solidFill>
              <a:srgbClr val="029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34" name="直角三角形 33"/>
            <p:cNvSpPr/>
            <p:nvPr userDrawn="1">
              <p:custDataLst>
                <p:tags r:id="rId15"/>
              </p:custDataLst>
            </p:nvPr>
          </p:nvSpPr>
          <p:spPr>
            <a:xfrm>
              <a:off x="0" y="8599"/>
              <a:ext cx="2959" cy="2201"/>
            </a:xfrm>
            <a:prstGeom prst="rtTriangle">
              <a:avLst/>
            </a:prstGeom>
            <a:solidFill>
              <a:srgbClr val="0C7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</p:grp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0" y="3395980"/>
            <a:ext cx="3742690" cy="3462020"/>
            <a:chOff x="0" y="5348"/>
            <a:chExt cx="5894" cy="5452"/>
          </a:xfrm>
        </p:grpSpPr>
        <p:sp>
          <p:nvSpPr>
            <p:cNvPr id="22" name="直角三角形 21"/>
            <p:cNvSpPr/>
            <p:nvPr userDrawn="1">
              <p:custDataLst>
                <p:tags r:id="rId3"/>
              </p:custDataLst>
            </p:nvPr>
          </p:nvSpPr>
          <p:spPr>
            <a:xfrm>
              <a:off x="0" y="5348"/>
              <a:ext cx="2960" cy="5452"/>
            </a:xfrm>
            <a:prstGeom prst="rtTriangle">
              <a:avLst/>
            </a:prstGeom>
            <a:solidFill>
              <a:srgbClr val="0299D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23" name="直角三角形 22"/>
            <p:cNvSpPr/>
            <p:nvPr userDrawn="1">
              <p:custDataLst>
                <p:tags r:id="rId4"/>
              </p:custDataLst>
            </p:nvPr>
          </p:nvSpPr>
          <p:spPr>
            <a:xfrm>
              <a:off x="0" y="7695"/>
              <a:ext cx="5895" cy="3105"/>
            </a:xfrm>
            <a:prstGeom prst="rtTriangle">
              <a:avLst/>
            </a:prstGeom>
            <a:solidFill>
              <a:srgbClr val="0299D8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5"/>
              </p:custDataLst>
            </p:nvPr>
          </p:nvSpPr>
          <p:spPr>
            <a:xfrm>
              <a:off x="0" y="6496"/>
              <a:ext cx="2960" cy="4304"/>
            </a:xfrm>
            <a:prstGeom prst="rtTriangle">
              <a:avLst/>
            </a:prstGeom>
            <a:solidFill>
              <a:srgbClr val="95E1E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25" name="直角三角形 24"/>
            <p:cNvSpPr/>
            <p:nvPr userDrawn="1">
              <p:custDataLst>
                <p:tags r:id="rId6"/>
              </p:custDataLst>
            </p:nvPr>
          </p:nvSpPr>
          <p:spPr>
            <a:xfrm>
              <a:off x="0" y="8180"/>
              <a:ext cx="4567" cy="2620"/>
            </a:xfrm>
            <a:prstGeom prst="rtTriangle">
              <a:avLst/>
            </a:prstGeom>
            <a:solidFill>
              <a:schemeClr val="accent2">
                <a:lumMod val="7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7"/>
              </p:custDataLst>
            </p:nvPr>
          </p:nvSpPr>
          <p:spPr>
            <a:xfrm>
              <a:off x="0" y="7287"/>
              <a:ext cx="2471" cy="3513"/>
            </a:xfrm>
            <a:prstGeom prst="rtTriangle">
              <a:avLst/>
            </a:prstGeom>
            <a:solidFill>
              <a:srgbClr val="029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27" name="直角三角形 26"/>
            <p:cNvSpPr/>
            <p:nvPr userDrawn="1">
              <p:custDataLst>
                <p:tags r:id="rId8"/>
              </p:custDataLst>
            </p:nvPr>
          </p:nvSpPr>
          <p:spPr>
            <a:xfrm>
              <a:off x="0" y="8599"/>
              <a:ext cx="2959" cy="2201"/>
            </a:xfrm>
            <a:prstGeom prst="rtTriangle">
              <a:avLst/>
            </a:prstGeom>
            <a:solidFill>
              <a:srgbClr val="0C7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 userDrawn="1">
            <p:custDataLst>
              <p:tags r:id="rId9"/>
            </p:custDataLst>
          </p:nvPr>
        </p:nvGrpSpPr>
        <p:grpSpPr>
          <a:xfrm flipH="1" flipV="1">
            <a:off x="8449310" y="0"/>
            <a:ext cx="3742690" cy="3462020"/>
            <a:chOff x="0" y="5348"/>
            <a:chExt cx="5894" cy="5452"/>
          </a:xfrm>
        </p:grpSpPr>
        <p:sp>
          <p:nvSpPr>
            <p:cNvPr id="29" name="直角三角形 28"/>
            <p:cNvSpPr/>
            <p:nvPr userDrawn="1">
              <p:custDataLst>
                <p:tags r:id="rId10"/>
              </p:custDataLst>
            </p:nvPr>
          </p:nvSpPr>
          <p:spPr>
            <a:xfrm>
              <a:off x="0" y="5348"/>
              <a:ext cx="2960" cy="5452"/>
            </a:xfrm>
            <a:prstGeom prst="rtTriangle">
              <a:avLst/>
            </a:prstGeom>
            <a:solidFill>
              <a:srgbClr val="0299D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30" name="直角三角形 29"/>
            <p:cNvSpPr/>
            <p:nvPr userDrawn="1">
              <p:custDataLst>
                <p:tags r:id="rId11"/>
              </p:custDataLst>
            </p:nvPr>
          </p:nvSpPr>
          <p:spPr>
            <a:xfrm>
              <a:off x="0" y="7695"/>
              <a:ext cx="5895" cy="3105"/>
            </a:xfrm>
            <a:prstGeom prst="rtTriangle">
              <a:avLst/>
            </a:prstGeom>
            <a:solidFill>
              <a:srgbClr val="0299D8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31" name="直角三角形 30"/>
            <p:cNvSpPr/>
            <p:nvPr userDrawn="1">
              <p:custDataLst>
                <p:tags r:id="rId12"/>
              </p:custDataLst>
            </p:nvPr>
          </p:nvSpPr>
          <p:spPr>
            <a:xfrm>
              <a:off x="0" y="6496"/>
              <a:ext cx="2960" cy="4304"/>
            </a:xfrm>
            <a:prstGeom prst="rtTriangle">
              <a:avLst/>
            </a:prstGeom>
            <a:solidFill>
              <a:srgbClr val="95E1E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32" name="直角三角形 31"/>
            <p:cNvSpPr/>
            <p:nvPr userDrawn="1">
              <p:custDataLst>
                <p:tags r:id="rId13"/>
              </p:custDataLst>
            </p:nvPr>
          </p:nvSpPr>
          <p:spPr>
            <a:xfrm>
              <a:off x="0" y="8180"/>
              <a:ext cx="4567" cy="2620"/>
            </a:xfrm>
            <a:prstGeom prst="rtTriangle">
              <a:avLst/>
            </a:prstGeom>
            <a:solidFill>
              <a:schemeClr val="accent2">
                <a:lumMod val="7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33" name="直角三角形 32"/>
            <p:cNvSpPr/>
            <p:nvPr userDrawn="1">
              <p:custDataLst>
                <p:tags r:id="rId14"/>
              </p:custDataLst>
            </p:nvPr>
          </p:nvSpPr>
          <p:spPr>
            <a:xfrm>
              <a:off x="0" y="7287"/>
              <a:ext cx="2471" cy="3513"/>
            </a:xfrm>
            <a:prstGeom prst="rtTriangle">
              <a:avLst/>
            </a:prstGeom>
            <a:solidFill>
              <a:srgbClr val="029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34" name="直角三角形 33"/>
            <p:cNvSpPr/>
            <p:nvPr userDrawn="1">
              <p:custDataLst>
                <p:tags r:id="rId15"/>
              </p:custDataLst>
            </p:nvPr>
          </p:nvSpPr>
          <p:spPr>
            <a:xfrm>
              <a:off x="0" y="8599"/>
              <a:ext cx="2959" cy="2201"/>
            </a:xfrm>
            <a:prstGeom prst="rtTriangle">
              <a:avLst/>
            </a:prstGeom>
            <a:solidFill>
              <a:srgbClr val="0C7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</p:grp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4622800"/>
            <a:ext cx="2414905" cy="2235200"/>
            <a:chOff x="0" y="5348"/>
            <a:chExt cx="5894" cy="5452"/>
          </a:xfrm>
        </p:grpSpPr>
        <p:sp>
          <p:nvSpPr>
            <p:cNvPr id="9" name="直角三角形 8"/>
            <p:cNvSpPr/>
            <p:nvPr userDrawn="1">
              <p:custDataLst>
                <p:tags r:id="rId3"/>
              </p:custDataLst>
            </p:nvPr>
          </p:nvSpPr>
          <p:spPr>
            <a:xfrm>
              <a:off x="0" y="5348"/>
              <a:ext cx="2960" cy="5452"/>
            </a:xfrm>
            <a:prstGeom prst="rtTriangle">
              <a:avLst/>
            </a:prstGeom>
            <a:solidFill>
              <a:srgbClr val="0299D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8" name="直角三角形 7"/>
            <p:cNvSpPr/>
            <p:nvPr userDrawn="1">
              <p:custDataLst>
                <p:tags r:id="rId4"/>
              </p:custDataLst>
            </p:nvPr>
          </p:nvSpPr>
          <p:spPr>
            <a:xfrm>
              <a:off x="0" y="7695"/>
              <a:ext cx="5895" cy="3105"/>
            </a:xfrm>
            <a:prstGeom prst="rtTriangle">
              <a:avLst/>
            </a:prstGeom>
            <a:solidFill>
              <a:srgbClr val="0299D8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7" name="直角三角形 6"/>
            <p:cNvSpPr/>
            <p:nvPr userDrawn="1">
              <p:custDataLst>
                <p:tags r:id="rId5"/>
              </p:custDataLst>
            </p:nvPr>
          </p:nvSpPr>
          <p:spPr>
            <a:xfrm>
              <a:off x="0" y="6496"/>
              <a:ext cx="2960" cy="4304"/>
            </a:xfrm>
            <a:prstGeom prst="rtTriangle">
              <a:avLst/>
            </a:prstGeom>
            <a:solidFill>
              <a:srgbClr val="95E1E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11" name="直角三角形 10"/>
            <p:cNvSpPr/>
            <p:nvPr userDrawn="1">
              <p:custDataLst>
                <p:tags r:id="rId6"/>
              </p:custDataLst>
            </p:nvPr>
          </p:nvSpPr>
          <p:spPr>
            <a:xfrm>
              <a:off x="0" y="8180"/>
              <a:ext cx="4567" cy="2620"/>
            </a:xfrm>
            <a:prstGeom prst="rtTriangle">
              <a:avLst/>
            </a:prstGeom>
            <a:solidFill>
              <a:schemeClr val="accent2">
                <a:lumMod val="7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12" name="直角三角形 11"/>
            <p:cNvSpPr/>
            <p:nvPr userDrawn="1">
              <p:custDataLst>
                <p:tags r:id="rId7"/>
              </p:custDataLst>
            </p:nvPr>
          </p:nvSpPr>
          <p:spPr>
            <a:xfrm>
              <a:off x="0" y="7287"/>
              <a:ext cx="2471" cy="3513"/>
            </a:xfrm>
            <a:prstGeom prst="rtTriangle">
              <a:avLst/>
            </a:prstGeom>
            <a:solidFill>
              <a:srgbClr val="029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13" name="直角三角形 12"/>
            <p:cNvSpPr/>
            <p:nvPr userDrawn="1">
              <p:custDataLst>
                <p:tags r:id="rId8"/>
              </p:custDataLst>
            </p:nvPr>
          </p:nvSpPr>
          <p:spPr>
            <a:xfrm>
              <a:off x="0" y="8599"/>
              <a:ext cx="2959" cy="2201"/>
            </a:xfrm>
            <a:prstGeom prst="rtTriangle">
              <a:avLst/>
            </a:prstGeom>
            <a:solidFill>
              <a:srgbClr val="0C7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9"/>
            </p:custDataLst>
          </p:nvPr>
        </p:nvGrpSpPr>
        <p:grpSpPr>
          <a:xfrm flipH="1" flipV="1">
            <a:off x="9777095" y="0"/>
            <a:ext cx="2414905" cy="2235200"/>
            <a:chOff x="0" y="5348"/>
            <a:chExt cx="5894" cy="5452"/>
          </a:xfrm>
        </p:grpSpPr>
        <p:sp>
          <p:nvSpPr>
            <p:cNvPr id="15" name="直角三角形 14"/>
            <p:cNvSpPr/>
            <p:nvPr userDrawn="1">
              <p:custDataLst>
                <p:tags r:id="rId10"/>
              </p:custDataLst>
            </p:nvPr>
          </p:nvSpPr>
          <p:spPr>
            <a:xfrm>
              <a:off x="0" y="5348"/>
              <a:ext cx="2960" cy="5452"/>
            </a:xfrm>
            <a:prstGeom prst="rtTriangle">
              <a:avLst/>
            </a:prstGeom>
            <a:solidFill>
              <a:srgbClr val="0299D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16" name="直角三角形 15"/>
            <p:cNvSpPr/>
            <p:nvPr userDrawn="1">
              <p:custDataLst>
                <p:tags r:id="rId11"/>
              </p:custDataLst>
            </p:nvPr>
          </p:nvSpPr>
          <p:spPr>
            <a:xfrm>
              <a:off x="0" y="7695"/>
              <a:ext cx="5895" cy="3105"/>
            </a:xfrm>
            <a:prstGeom prst="rtTriangle">
              <a:avLst/>
            </a:prstGeom>
            <a:solidFill>
              <a:srgbClr val="0299D8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17" name="直角三角形 16"/>
            <p:cNvSpPr/>
            <p:nvPr userDrawn="1">
              <p:custDataLst>
                <p:tags r:id="rId12"/>
              </p:custDataLst>
            </p:nvPr>
          </p:nvSpPr>
          <p:spPr>
            <a:xfrm>
              <a:off x="0" y="6496"/>
              <a:ext cx="2960" cy="4304"/>
            </a:xfrm>
            <a:prstGeom prst="rtTriangle">
              <a:avLst/>
            </a:prstGeom>
            <a:solidFill>
              <a:srgbClr val="95E1E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18" name="直角三角形 17"/>
            <p:cNvSpPr/>
            <p:nvPr userDrawn="1">
              <p:custDataLst>
                <p:tags r:id="rId13"/>
              </p:custDataLst>
            </p:nvPr>
          </p:nvSpPr>
          <p:spPr>
            <a:xfrm>
              <a:off x="0" y="8180"/>
              <a:ext cx="4567" cy="2620"/>
            </a:xfrm>
            <a:prstGeom prst="rtTriangle">
              <a:avLst/>
            </a:prstGeom>
            <a:solidFill>
              <a:schemeClr val="accent2">
                <a:lumMod val="7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19" name="直角三角形 18"/>
            <p:cNvSpPr/>
            <p:nvPr userDrawn="1">
              <p:custDataLst>
                <p:tags r:id="rId14"/>
              </p:custDataLst>
            </p:nvPr>
          </p:nvSpPr>
          <p:spPr>
            <a:xfrm>
              <a:off x="0" y="7287"/>
              <a:ext cx="2471" cy="3513"/>
            </a:xfrm>
            <a:prstGeom prst="rtTriangle">
              <a:avLst/>
            </a:prstGeom>
            <a:solidFill>
              <a:srgbClr val="029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  <p:sp>
          <p:nvSpPr>
            <p:cNvPr id="20" name="直角三角形 19"/>
            <p:cNvSpPr/>
            <p:nvPr userDrawn="1">
              <p:custDataLst>
                <p:tags r:id="rId15"/>
              </p:custDataLst>
            </p:nvPr>
          </p:nvSpPr>
          <p:spPr>
            <a:xfrm>
              <a:off x="0" y="8599"/>
              <a:ext cx="2959" cy="2201"/>
            </a:xfrm>
            <a:prstGeom prst="rtTriangle">
              <a:avLst/>
            </a:prstGeom>
            <a:solidFill>
              <a:srgbClr val="0C7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宋韵朗黑W" panose="00020600040101010101" charset="-122"/>
              </a:endParaRPr>
            </a:p>
          </p:txBody>
        </p:sp>
      </p:grp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tags" Target="../tags/tag46.xml" /><Relationship Id="rId5" Type="http://schemas.openxmlformats.org/officeDocument/2006/relationships/image" Target="file:///D:\qq&#25991;&#20214;\712321467\Image\C2C\Image2\%7b75232B38-A165-1FB7-499C-2E1C792CACB5%7d.png" TargetMode="External" /><Relationship Id="rId6" Type="http://schemas.openxmlformats.org/officeDocument/2006/relationships/image" Target="../media/image1.png" /><Relationship Id="rId7" Type="http://schemas.openxmlformats.org/officeDocument/2006/relationships/tags" Target="../tags/tag47.xml" /><Relationship Id="rId8" Type="http://schemas.openxmlformats.org/officeDocument/2006/relationships/tags" Target="../tags/tag48.xml" /><Relationship Id="rId9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>
          <p:custDataLst>
            <p:tags r:id="rId4"/>
          </p:custDataLst>
        </p:nvPr>
      </p:nvGrpSpPr>
      <p:grpSpPr>
        <a:xfrm>
          <a:off x="0" y="0"/>
          <a:ext cx="0" cy="0"/>
        </a:xfrm>
      </p:grpSpPr>
      <p:pic>
        <p:nvPicPr>
          <p:cNvPr id="2" name="图片 1073743875" descr="学科网 zxxk.com" title="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 r:link="rId5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61.xml" /><Relationship Id="rId3" Type="http://schemas.openxmlformats.org/officeDocument/2006/relationships/tags" Target="../tags/tag62.xml" /><Relationship Id="rId4" Type="http://schemas.openxmlformats.org/officeDocument/2006/relationships/tags" Target="../tags/tag63.xml" /><Relationship Id="rId5" Type="http://schemas.openxmlformats.org/officeDocument/2006/relationships/tags" Target="../tags/tag64.xml" /><Relationship Id="rId6" Type="http://schemas.openxmlformats.org/officeDocument/2006/relationships/tags" Target="../tags/tag65.xml" /><Relationship Id="rId7" Type="http://schemas.openxmlformats.org/officeDocument/2006/relationships/tags" Target="../tags/tag66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28.xml" /><Relationship Id="rId3" Type="http://schemas.openxmlformats.org/officeDocument/2006/relationships/tags" Target="../tags/tag129.xml" /><Relationship Id="rId4" Type="http://schemas.openxmlformats.org/officeDocument/2006/relationships/image" Target="../media/image8.png" /><Relationship Id="rId5" Type="http://schemas.openxmlformats.org/officeDocument/2006/relationships/tags" Target="../tags/tag130.xml" /><Relationship Id="rId6" Type="http://schemas.openxmlformats.org/officeDocument/2006/relationships/tags" Target="../tags/tag131.xml" /><Relationship Id="rId7" Type="http://schemas.openxmlformats.org/officeDocument/2006/relationships/tags" Target="../tags/tag132.xml" /><Relationship Id="rId8" Type="http://schemas.openxmlformats.org/officeDocument/2006/relationships/tags" Target="../tags/tag133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34.xml" /><Relationship Id="rId3" Type="http://schemas.openxmlformats.org/officeDocument/2006/relationships/tags" Target="../tags/tag135.xml" /><Relationship Id="rId4" Type="http://schemas.openxmlformats.org/officeDocument/2006/relationships/tags" Target="../tags/tag136.xml" /><Relationship Id="rId5" Type="http://schemas.openxmlformats.org/officeDocument/2006/relationships/tags" Target="../tags/tag137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38.xml" /><Relationship Id="rId3" Type="http://schemas.openxmlformats.org/officeDocument/2006/relationships/tags" Target="../tags/tag139.xml" /><Relationship Id="rId4" Type="http://schemas.openxmlformats.org/officeDocument/2006/relationships/tags" Target="../tags/tag140.xml" /><Relationship Id="rId5" Type="http://schemas.openxmlformats.org/officeDocument/2006/relationships/image" Target="../media/image9.png" /><Relationship Id="rId6" Type="http://schemas.openxmlformats.org/officeDocument/2006/relationships/tags" Target="../tags/tag141.xml" /><Relationship Id="rId7" Type="http://schemas.openxmlformats.org/officeDocument/2006/relationships/tags" Target="../tags/tag142.xml" /><Relationship Id="rId8" Type="http://schemas.openxmlformats.org/officeDocument/2006/relationships/tags" Target="../tags/tag143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44.xml" /><Relationship Id="rId3" Type="http://schemas.openxmlformats.org/officeDocument/2006/relationships/tags" Target="../tags/tag145.xml" /><Relationship Id="rId4" Type="http://schemas.openxmlformats.org/officeDocument/2006/relationships/tags" Target="../tags/tag146.xml" /><Relationship Id="rId5" Type="http://schemas.openxmlformats.org/officeDocument/2006/relationships/image" Target="../media/image9.png" /><Relationship Id="rId6" Type="http://schemas.openxmlformats.org/officeDocument/2006/relationships/tags" Target="../tags/tag147.xml" /><Relationship Id="rId7" Type="http://schemas.openxmlformats.org/officeDocument/2006/relationships/tags" Target="../tags/tag148.xml" /><Relationship Id="rId8" Type="http://schemas.openxmlformats.org/officeDocument/2006/relationships/tags" Target="../tags/tag149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50.xml" /><Relationship Id="rId3" Type="http://schemas.openxmlformats.org/officeDocument/2006/relationships/tags" Target="../tags/tag151.xml" /><Relationship Id="rId4" Type="http://schemas.openxmlformats.org/officeDocument/2006/relationships/tags" Target="../tags/tag152.xml" /><Relationship Id="rId5" Type="http://schemas.openxmlformats.org/officeDocument/2006/relationships/tags" Target="../tags/tag153.xml" /><Relationship Id="rId6" Type="http://schemas.openxmlformats.org/officeDocument/2006/relationships/tags" Target="../tags/tag154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55.xml" /><Relationship Id="rId3" Type="http://schemas.openxmlformats.org/officeDocument/2006/relationships/tags" Target="../tags/tag156.xml" /><Relationship Id="rId4" Type="http://schemas.openxmlformats.org/officeDocument/2006/relationships/tags" Target="../tags/tag157.xml" /><Relationship Id="rId5" Type="http://schemas.openxmlformats.org/officeDocument/2006/relationships/tags" Target="../tags/tag158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59.xml" /><Relationship Id="rId3" Type="http://schemas.openxmlformats.org/officeDocument/2006/relationships/tags" Target="../tags/tag160.xml" /><Relationship Id="rId4" Type="http://schemas.openxmlformats.org/officeDocument/2006/relationships/image" Target="../media/image10.png" /><Relationship Id="rId5" Type="http://schemas.openxmlformats.org/officeDocument/2006/relationships/tags" Target="../tags/tag161.xml" /><Relationship Id="rId6" Type="http://schemas.openxmlformats.org/officeDocument/2006/relationships/video" Target="../media/media1.mp4" /><Relationship Id="rId7" Type="http://schemas.microsoft.com/office/2007/relationships/media" Target="../media/media1.mp4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62.xml" /><Relationship Id="rId3" Type="http://schemas.openxmlformats.org/officeDocument/2006/relationships/tags" Target="../tags/tag163.xml" /><Relationship Id="rId4" Type="http://schemas.openxmlformats.org/officeDocument/2006/relationships/tags" Target="../tags/tag164.xml" /><Relationship Id="rId5" Type="http://schemas.openxmlformats.org/officeDocument/2006/relationships/tags" Target="../tags/tag165.xml" /><Relationship Id="rId6" Type="http://schemas.openxmlformats.org/officeDocument/2006/relationships/tags" Target="../tags/tag166.xml" /><Relationship Id="rId7" Type="http://schemas.openxmlformats.org/officeDocument/2006/relationships/tags" Target="../tags/tag167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68.xml" /><Relationship Id="rId3" Type="http://schemas.openxmlformats.org/officeDocument/2006/relationships/tags" Target="../tags/tag169.xml" /><Relationship Id="rId4" Type="http://schemas.openxmlformats.org/officeDocument/2006/relationships/tags" Target="../tags/tag170.xml" /><Relationship Id="rId5" Type="http://schemas.openxmlformats.org/officeDocument/2006/relationships/tags" Target="../tags/tag171.xml" /><Relationship Id="rId6" Type="http://schemas.openxmlformats.org/officeDocument/2006/relationships/tags" Target="../tags/tag172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73.xml" /><Relationship Id="rId3" Type="http://schemas.openxmlformats.org/officeDocument/2006/relationships/tags" Target="../tags/tag174.xml" /><Relationship Id="rId4" Type="http://schemas.openxmlformats.org/officeDocument/2006/relationships/tags" Target="../tags/tag175.xml" /><Relationship Id="rId5" Type="http://schemas.openxmlformats.org/officeDocument/2006/relationships/tags" Target="../tags/tag176.xml" /><Relationship Id="rId6" Type="http://schemas.openxmlformats.org/officeDocument/2006/relationships/image" Target="../media/image11.png" /><Relationship Id="rId7" Type="http://schemas.openxmlformats.org/officeDocument/2006/relationships/tags" Target="../tags/tag177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75.xml" /><Relationship Id="rId11" Type="http://schemas.openxmlformats.org/officeDocument/2006/relationships/tags" Target="../tags/tag76.xml" /><Relationship Id="rId12" Type="http://schemas.openxmlformats.org/officeDocument/2006/relationships/tags" Target="../tags/tag77.xml" /><Relationship Id="rId13" Type="http://schemas.openxmlformats.org/officeDocument/2006/relationships/tags" Target="../tags/tag78.xml" /><Relationship Id="rId14" Type="http://schemas.openxmlformats.org/officeDocument/2006/relationships/tags" Target="../tags/tag79.xml" /><Relationship Id="rId15" Type="http://schemas.openxmlformats.org/officeDocument/2006/relationships/tags" Target="../tags/tag80.xml" /><Relationship Id="rId16" Type="http://schemas.openxmlformats.org/officeDocument/2006/relationships/tags" Target="../tags/tag81.xml" /><Relationship Id="rId17" Type="http://schemas.openxmlformats.org/officeDocument/2006/relationships/tags" Target="../tags/tag82.xml" /><Relationship Id="rId18" Type="http://schemas.openxmlformats.org/officeDocument/2006/relationships/tags" Target="../tags/tag83.xml" /><Relationship Id="rId19" Type="http://schemas.openxmlformats.org/officeDocument/2006/relationships/tags" Target="../tags/tag84.xml" /><Relationship Id="rId2" Type="http://schemas.openxmlformats.org/officeDocument/2006/relationships/tags" Target="../tags/tag67.xml" /><Relationship Id="rId3" Type="http://schemas.openxmlformats.org/officeDocument/2006/relationships/tags" Target="../tags/tag68.xml" /><Relationship Id="rId4" Type="http://schemas.openxmlformats.org/officeDocument/2006/relationships/tags" Target="../tags/tag69.xml" /><Relationship Id="rId5" Type="http://schemas.openxmlformats.org/officeDocument/2006/relationships/tags" Target="../tags/tag70.xml" /><Relationship Id="rId6" Type="http://schemas.openxmlformats.org/officeDocument/2006/relationships/tags" Target="../tags/tag71.xml" /><Relationship Id="rId7" Type="http://schemas.openxmlformats.org/officeDocument/2006/relationships/tags" Target="../tags/tag72.xml" /><Relationship Id="rId8" Type="http://schemas.openxmlformats.org/officeDocument/2006/relationships/tags" Target="../tags/tag73.xml" /><Relationship Id="rId9" Type="http://schemas.openxmlformats.org/officeDocument/2006/relationships/tags" Target="../tags/tag74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78.xml" /><Relationship Id="rId3" Type="http://schemas.openxmlformats.org/officeDocument/2006/relationships/tags" Target="../tags/tag179.xml" /><Relationship Id="rId4" Type="http://schemas.openxmlformats.org/officeDocument/2006/relationships/tags" Target="../tags/tag180.xml" /><Relationship Id="rId5" Type="http://schemas.openxmlformats.org/officeDocument/2006/relationships/tags" Target="../tags/tag181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82.xml" /><Relationship Id="rId3" Type="http://schemas.openxmlformats.org/officeDocument/2006/relationships/tags" Target="../tags/tag183.xml" /><Relationship Id="rId4" Type="http://schemas.openxmlformats.org/officeDocument/2006/relationships/tags" Target="../tags/tag184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85.xml" /><Relationship Id="rId3" Type="http://schemas.openxmlformats.org/officeDocument/2006/relationships/tags" Target="../tags/tag186.xml" /><Relationship Id="rId4" Type="http://schemas.openxmlformats.org/officeDocument/2006/relationships/tags" Target="../tags/tag187.xml" /><Relationship Id="rId5" Type="http://schemas.openxmlformats.org/officeDocument/2006/relationships/tags" Target="../tags/tag188.xml" /><Relationship Id="rId6" Type="http://schemas.openxmlformats.org/officeDocument/2006/relationships/tags" Target="../tags/tag189.xml" /><Relationship Id="rId7" Type="http://schemas.openxmlformats.org/officeDocument/2006/relationships/tags" Target="../tags/tag190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91.xml" /><Relationship Id="rId3" Type="http://schemas.openxmlformats.org/officeDocument/2006/relationships/tags" Target="../tags/tag192.xml" /><Relationship Id="rId4" Type="http://schemas.openxmlformats.org/officeDocument/2006/relationships/tags" Target="../tags/tag193.xml" /><Relationship Id="rId5" Type="http://schemas.openxmlformats.org/officeDocument/2006/relationships/image" Target="../media/image12.png" /><Relationship Id="rId6" Type="http://schemas.openxmlformats.org/officeDocument/2006/relationships/tags" Target="../tags/tag194.xml" /><Relationship Id="rId7" Type="http://schemas.openxmlformats.org/officeDocument/2006/relationships/tags" Target="../tags/tag195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oleObject" Target="../embeddings/oleObject2.bin" TargetMode="Internal" /><Relationship Id="rId11" Type="http://schemas.openxmlformats.org/officeDocument/2006/relationships/image" Target="../media/image14.wmf" /><Relationship Id="rId12" Type="http://schemas.openxmlformats.org/officeDocument/2006/relationships/tags" Target="../tags/tag202.xml" /><Relationship Id="rId13" Type="http://schemas.openxmlformats.org/officeDocument/2006/relationships/vmlDrawing" Target="../drawings/vmlDrawing1.vml" /><Relationship Id="rId2" Type="http://schemas.openxmlformats.org/officeDocument/2006/relationships/tags" Target="../tags/tag196.xml" /><Relationship Id="rId3" Type="http://schemas.openxmlformats.org/officeDocument/2006/relationships/tags" Target="../tags/tag197.xml" /><Relationship Id="rId4" Type="http://schemas.openxmlformats.org/officeDocument/2006/relationships/tags" Target="../tags/tag198.xml" /><Relationship Id="rId5" Type="http://schemas.openxmlformats.org/officeDocument/2006/relationships/tags" Target="../tags/tag199.xml" /><Relationship Id="rId6" Type="http://schemas.openxmlformats.org/officeDocument/2006/relationships/tags" Target="../tags/tag200.xml" /><Relationship Id="rId7" Type="http://schemas.openxmlformats.org/officeDocument/2006/relationships/oleObject" Target="../embeddings/oleObject1.bin" TargetMode="Internal" /><Relationship Id="rId8" Type="http://schemas.openxmlformats.org/officeDocument/2006/relationships/image" Target="../media/image13.wmf" /><Relationship Id="rId9" Type="http://schemas.openxmlformats.org/officeDocument/2006/relationships/tags" Target="../tags/tag201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03.xml" /><Relationship Id="rId3" Type="http://schemas.openxmlformats.org/officeDocument/2006/relationships/tags" Target="../tags/tag204.xml" /><Relationship Id="rId4" Type="http://schemas.openxmlformats.org/officeDocument/2006/relationships/tags" Target="../tags/tag205.xml" /><Relationship Id="rId5" Type="http://schemas.openxmlformats.org/officeDocument/2006/relationships/image" Target="../media/image15.png" /><Relationship Id="rId6" Type="http://schemas.openxmlformats.org/officeDocument/2006/relationships/tags" Target="../tags/tag206.xml" /><Relationship Id="rId7" Type="http://schemas.openxmlformats.org/officeDocument/2006/relationships/tags" Target="../tags/tag207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08.xml" /><Relationship Id="rId3" Type="http://schemas.openxmlformats.org/officeDocument/2006/relationships/tags" Target="../tags/tag209.xml" /><Relationship Id="rId4" Type="http://schemas.openxmlformats.org/officeDocument/2006/relationships/tags" Target="../tags/tag210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11.xml" /><Relationship Id="rId3" Type="http://schemas.openxmlformats.org/officeDocument/2006/relationships/tags" Target="../tags/tag212.xml" /><Relationship Id="rId4" Type="http://schemas.openxmlformats.org/officeDocument/2006/relationships/tags" Target="../tags/tag213.xml" /><Relationship Id="rId5" Type="http://schemas.openxmlformats.org/officeDocument/2006/relationships/image" Target="../media/image16.png" /><Relationship Id="rId6" Type="http://schemas.openxmlformats.org/officeDocument/2006/relationships/tags" Target="../tags/tag214.xml" /><Relationship Id="rId7" Type="http://schemas.openxmlformats.org/officeDocument/2006/relationships/tags" Target="../tags/tag215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222.xml" /><Relationship Id="rId11" Type="http://schemas.openxmlformats.org/officeDocument/2006/relationships/tags" Target="../tags/tag223.xml" /><Relationship Id="rId12" Type="http://schemas.openxmlformats.org/officeDocument/2006/relationships/oleObject" Target="../embeddings/oleObject4.bin" TargetMode="Internal" /><Relationship Id="rId13" Type="http://schemas.openxmlformats.org/officeDocument/2006/relationships/image" Target="../media/image18.wmf" /><Relationship Id="rId14" Type="http://schemas.openxmlformats.org/officeDocument/2006/relationships/tags" Target="../tags/tag224.xml" /><Relationship Id="rId15" Type="http://schemas.openxmlformats.org/officeDocument/2006/relationships/vmlDrawing" Target="../drawings/vmlDrawing2.vml" /><Relationship Id="rId2" Type="http://schemas.openxmlformats.org/officeDocument/2006/relationships/tags" Target="../tags/tag216.xml" /><Relationship Id="rId3" Type="http://schemas.openxmlformats.org/officeDocument/2006/relationships/tags" Target="../tags/tag217.xml" /><Relationship Id="rId4" Type="http://schemas.openxmlformats.org/officeDocument/2006/relationships/tags" Target="../tags/tag218.xml" /><Relationship Id="rId5" Type="http://schemas.openxmlformats.org/officeDocument/2006/relationships/oleObject" Target="../embeddings/oleObject3.bin" TargetMode="Internal" /><Relationship Id="rId6" Type="http://schemas.openxmlformats.org/officeDocument/2006/relationships/image" Target="../media/image17.wmf" /><Relationship Id="rId7" Type="http://schemas.openxmlformats.org/officeDocument/2006/relationships/tags" Target="../tags/tag219.xml" /><Relationship Id="rId8" Type="http://schemas.openxmlformats.org/officeDocument/2006/relationships/tags" Target="../tags/tag220.xml" /><Relationship Id="rId9" Type="http://schemas.openxmlformats.org/officeDocument/2006/relationships/tags" Target="../tags/tag221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25.xml" /><Relationship Id="rId3" Type="http://schemas.openxmlformats.org/officeDocument/2006/relationships/tags" Target="../tags/tag226.xml" /><Relationship Id="rId4" Type="http://schemas.openxmlformats.org/officeDocument/2006/relationships/tags" Target="../tags/tag227.xml" /><Relationship Id="rId5" Type="http://schemas.openxmlformats.org/officeDocument/2006/relationships/image" Target="../media/image19.png" /><Relationship Id="rId6" Type="http://schemas.openxmlformats.org/officeDocument/2006/relationships/tags" Target="../tags/tag228.xml" /><Relationship Id="rId7" Type="http://schemas.openxmlformats.org/officeDocument/2006/relationships/tags" Target="../tags/tag229.xml" /><Relationship Id="rId8" Type="http://schemas.openxmlformats.org/officeDocument/2006/relationships/tags" Target="../tags/tag230.xml" /><Relationship Id="rId9" Type="http://schemas.openxmlformats.org/officeDocument/2006/relationships/tags" Target="../tags/tag231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85.xml" /><Relationship Id="rId3" Type="http://schemas.openxmlformats.org/officeDocument/2006/relationships/tags" Target="../tags/tag86.xml" /><Relationship Id="rId4" Type="http://schemas.openxmlformats.org/officeDocument/2006/relationships/tags" Target="../tags/tag87.xml" /><Relationship Id="rId5" Type="http://schemas.openxmlformats.org/officeDocument/2006/relationships/tags" Target="../tags/tag88.xml" /><Relationship Id="rId6" Type="http://schemas.openxmlformats.org/officeDocument/2006/relationships/tags" Target="../tags/tag89.xml" /><Relationship Id="rId7" Type="http://schemas.openxmlformats.org/officeDocument/2006/relationships/tags" Target="../tags/tag90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32.xml" /><Relationship Id="rId3" Type="http://schemas.openxmlformats.org/officeDocument/2006/relationships/tags" Target="../tags/tag233.xml" /><Relationship Id="rId4" Type="http://schemas.openxmlformats.org/officeDocument/2006/relationships/tags" Target="../tags/tag234.xml" /><Relationship Id="rId5" Type="http://schemas.openxmlformats.org/officeDocument/2006/relationships/oleObject" Target="../embeddings/oleObject5.bin" TargetMode="Internal" /><Relationship Id="rId6" Type="http://schemas.openxmlformats.org/officeDocument/2006/relationships/image" Target="../media/image20.wmf" /><Relationship Id="rId7" Type="http://schemas.openxmlformats.org/officeDocument/2006/relationships/tags" Target="../tags/tag235.xml" /><Relationship Id="rId8" Type="http://schemas.openxmlformats.org/officeDocument/2006/relationships/vmlDrawing" Target="../drawings/vmlDrawing3.v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36.xml" /><Relationship Id="rId3" Type="http://schemas.openxmlformats.org/officeDocument/2006/relationships/tags" Target="../tags/tag237.xml" /><Relationship Id="rId4" Type="http://schemas.openxmlformats.org/officeDocument/2006/relationships/tags" Target="../tags/tag238.xml" /><Relationship Id="rId5" Type="http://schemas.openxmlformats.org/officeDocument/2006/relationships/image" Target="../media/image21.png" /><Relationship Id="rId6" Type="http://schemas.openxmlformats.org/officeDocument/2006/relationships/tags" Target="../tags/tag239.xml" /><Relationship Id="rId7" Type="http://schemas.openxmlformats.org/officeDocument/2006/relationships/tags" Target="../tags/tag240.xml" /><Relationship Id="rId8" Type="http://schemas.openxmlformats.org/officeDocument/2006/relationships/tags" Target="../tags/tag241.xml" /><Relationship Id="rId9" Type="http://schemas.openxmlformats.org/officeDocument/2006/relationships/tags" Target="../tags/tag242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43.xml" /><Relationship Id="rId3" Type="http://schemas.openxmlformats.org/officeDocument/2006/relationships/tags" Target="../tags/tag244.xml" /><Relationship Id="rId4" Type="http://schemas.openxmlformats.org/officeDocument/2006/relationships/oleObject" Target="../embeddings/oleObject6.bin" TargetMode="Internal" /><Relationship Id="rId5" Type="http://schemas.openxmlformats.org/officeDocument/2006/relationships/image" Target="../media/image22.wmf" /><Relationship Id="rId6" Type="http://schemas.openxmlformats.org/officeDocument/2006/relationships/tags" Target="../tags/tag245.xml" /><Relationship Id="rId7" Type="http://schemas.openxmlformats.org/officeDocument/2006/relationships/tags" Target="../tags/tag246.xml" /><Relationship Id="rId8" Type="http://schemas.openxmlformats.org/officeDocument/2006/relationships/vmlDrawing" Target="../drawings/vmlDrawing4.v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247.xml" /><Relationship Id="rId3" Type="http://schemas.openxmlformats.org/officeDocument/2006/relationships/tags" Target="../tags/tag248.xml" /><Relationship Id="rId4" Type="http://schemas.openxmlformats.org/officeDocument/2006/relationships/tags" Target="../tags/tag249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97.xml" /><Relationship Id="rId2" Type="http://schemas.openxmlformats.org/officeDocument/2006/relationships/tags" Target="../tags/tag91.xml" /><Relationship Id="rId3" Type="http://schemas.openxmlformats.org/officeDocument/2006/relationships/image" Target="../media/image2.jpeg" /><Relationship Id="rId4" Type="http://schemas.openxmlformats.org/officeDocument/2006/relationships/tags" Target="../tags/tag92.xml" /><Relationship Id="rId5" Type="http://schemas.openxmlformats.org/officeDocument/2006/relationships/image" Target="../media/image3.jpeg" /><Relationship Id="rId6" Type="http://schemas.openxmlformats.org/officeDocument/2006/relationships/tags" Target="../tags/tag93.xml" /><Relationship Id="rId7" Type="http://schemas.openxmlformats.org/officeDocument/2006/relationships/tags" Target="../tags/tag94.xml" /><Relationship Id="rId8" Type="http://schemas.openxmlformats.org/officeDocument/2006/relationships/tags" Target="../tags/tag95.xml" /><Relationship Id="rId9" Type="http://schemas.openxmlformats.org/officeDocument/2006/relationships/tags" Target="../tags/tag96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104.xml" /><Relationship Id="rId2" Type="http://schemas.openxmlformats.org/officeDocument/2006/relationships/tags" Target="../tags/tag98.xml" /><Relationship Id="rId3" Type="http://schemas.openxmlformats.org/officeDocument/2006/relationships/image" Target="../media/image4.jpeg" /><Relationship Id="rId4" Type="http://schemas.openxmlformats.org/officeDocument/2006/relationships/tags" Target="../tags/tag99.xml" /><Relationship Id="rId5" Type="http://schemas.openxmlformats.org/officeDocument/2006/relationships/image" Target="../media/image5.jpeg" /><Relationship Id="rId6" Type="http://schemas.openxmlformats.org/officeDocument/2006/relationships/tags" Target="../tags/tag100.xml" /><Relationship Id="rId7" Type="http://schemas.openxmlformats.org/officeDocument/2006/relationships/tags" Target="../tags/tag101.xml" /><Relationship Id="rId8" Type="http://schemas.openxmlformats.org/officeDocument/2006/relationships/tags" Target="../tags/tag102.xml" /><Relationship Id="rId9" Type="http://schemas.openxmlformats.org/officeDocument/2006/relationships/tags" Target="../tags/tag103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111.xml" /><Relationship Id="rId2" Type="http://schemas.openxmlformats.org/officeDocument/2006/relationships/tags" Target="../tags/tag105.xml" /><Relationship Id="rId3" Type="http://schemas.openxmlformats.org/officeDocument/2006/relationships/tags" Target="../tags/tag106.xml" /><Relationship Id="rId4" Type="http://schemas.openxmlformats.org/officeDocument/2006/relationships/tags" Target="../tags/tag107.xml" /><Relationship Id="rId5" Type="http://schemas.openxmlformats.org/officeDocument/2006/relationships/tags" Target="../tags/tag108.xml" /><Relationship Id="rId6" Type="http://schemas.openxmlformats.org/officeDocument/2006/relationships/tags" Target="../tags/tag109.xml" /><Relationship Id="rId7" Type="http://schemas.openxmlformats.org/officeDocument/2006/relationships/image" Target="../media/image6.png" /><Relationship Id="rId8" Type="http://schemas.openxmlformats.org/officeDocument/2006/relationships/tags" Target="../tags/tag110.xml" /><Relationship Id="rId9" Type="http://schemas.openxmlformats.org/officeDocument/2006/relationships/image" Target="../media/image7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12.xml" /><Relationship Id="rId3" Type="http://schemas.openxmlformats.org/officeDocument/2006/relationships/tags" Target="../tags/tag113.xml" /><Relationship Id="rId4" Type="http://schemas.openxmlformats.org/officeDocument/2006/relationships/tags" Target="../tags/tag114.xml" /><Relationship Id="rId5" Type="http://schemas.openxmlformats.org/officeDocument/2006/relationships/tags" Target="../tags/tag115.xml" /><Relationship Id="rId6" Type="http://schemas.openxmlformats.org/officeDocument/2006/relationships/tags" Target="../tags/tag116.xml" /><Relationship Id="rId7" Type="http://schemas.openxmlformats.org/officeDocument/2006/relationships/tags" Target="../tags/tag117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18.xml" /><Relationship Id="rId3" Type="http://schemas.openxmlformats.org/officeDocument/2006/relationships/tags" Target="../tags/tag119.xml" /><Relationship Id="rId4" Type="http://schemas.openxmlformats.org/officeDocument/2006/relationships/tags" Target="../tags/tag120.xml" /><Relationship Id="rId5" Type="http://schemas.openxmlformats.org/officeDocument/2006/relationships/tags" Target="../tags/tag121.xml" /><Relationship Id="rId6" Type="http://schemas.openxmlformats.org/officeDocument/2006/relationships/tags" Target="../tags/tag122.xml" /><Relationship Id="rId7" Type="http://schemas.openxmlformats.org/officeDocument/2006/relationships/tags" Target="../tags/tag123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24.xml" /><Relationship Id="rId3" Type="http://schemas.openxmlformats.org/officeDocument/2006/relationships/tags" Target="../tags/tag125.xml" /><Relationship Id="rId4" Type="http://schemas.openxmlformats.org/officeDocument/2006/relationships/tags" Target="../tags/tag126.xml" /><Relationship Id="rId5" Type="http://schemas.openxmlformats.org/officeDocument/2006/relationships/tags" Target="../tags/tag127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7" name="文本框 6" title=""/>
          <p:cNvSpPr txBox="1"/>
          <p:nvPr>
            <p:custDataLst>
              <p:tags r:id="rId3"/>
            </p:custDataLst>
          </p:nvPr>
        </p:nvSpPr>
        <p:spPr>
          <a:xfrm>
            <a:off x="2296795" y="1800860"/>
            <a:ext cx="7334885" cy="546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ctr" fontAlgn="auto"/>
            <a:r>
              <a:rPr sz="4000" cap="all">
                <a:solidFill>
                  <a:srgbClr val="38ABE3"/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汉仪宋韵朗黑W"/>
              </a:rPr>
              <a:t>第三章 相互作用——力</a:t>
            </a:r>
          </a:p>
        </p:txBody>
      </p:sp>
      <p:sp>
        <p:nvSpPr>
          <p:cNvPr id="13" name="文本框 12" title=""/>
          <p:cNvSpPr txBox="1"/>
          <p:nvPr>
            <p:custDataLst>
              <p:tags r:id="rId4"/>
            </p:custDataLst>
          </p:nvPr>
        </p:nvSpPr>
        <p:spPr>
          <a:xfrm>
            <a:off x="972185" y="3049905"/>
            <a:ext cx="100463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汉仪宋韵朗黑W"/>
              </a:rPr>
              <a:t>3.1</a:t>
            </a:r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汉仪宋韵朗黑W"/>
              </a:rPr>
              <a:t> 重力与弹力</a:t>
            </a:r>
          </a:p>
        </p:txBody>
      </p:sp>
      <p:sp>
        <p:nvSpPr>
          <p:cNvPr id="2" name="文本框 1" title=""/>
          <p:cNvSpPr txBox="1"/>
          <p:nvPr>
            <p:custDataLst>
              <p:tags r:id="rId5"/>
            </p:custDataLst>
          </p:nvPr>
        </p:nvSpPr>
        <p:spPr>
          <a:xfrm>
            <a:off x="212090" y="245110"/>
            <a:ext cx="37357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solidFill>
                  <a:srgbClr val="38ABE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人教版</a:t>
            </a:r>
            <a:r>
              <a:rPr lang="en-US" altLang="zh-CN" sz="2000">
                <a:solidFill>
                  <a:srgbClr val="38ABE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(2019)</a:t>
            </a:r>
            <a:r>
              <a:rPr lang="zh-CN" altLang="en-US" sz="2000">
                <a:solidFill>
                  <a:srgbClr val="38ABE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必修 第一册</a:t>
            </a:r>
          </a:p>
        </p:txBody>
      </p:sp>
      <p:sp>
        <p:nvSpPr>
          <p:cNvPr id="3" name="文本框 2" title=""/>
          <p:cNvSpPr txBox="1"/>
          <p:nvPr>
            <p:custDataLst>
              <p:tags r:id="rId6"/>
            </p:custDataLst>
          </p:nvPr>
        </p:nvSpPr>
        <p:spPr>
          <a:xfrm>
            <a:off x="4178300" y="4245610"/>
            <a:ext cx="3862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(</a:t>
            </a:r>
            <a:r>
              <a:rPr lang="zh-CN" altLang="en-US" sz="32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第</a:t>
            </a:r>
            <a:r>
              <a:rPr lang="en-US" altLang="zh-CN" sz="32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</a:t>
            </a:r>
            <a:r>
              <a:rPr lang="zh-CN" altLang="en-US" sz="32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课时</a:t>
            </a:r>
            <a:r>
              <a:rPr lang="en-US" altLang="zh-CN" sz="32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)</a:t>
            </a:r>
          </a:p>
        </p:txBody>
      </p:sp>
    </p:spTree>
    <p:custDataLst>
      <p:tags r:id="rId7"/>
    </p:custData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7" name="文本框 26" title=""/>
          <p:cNvSpPr txBox="1"/>
          <p:nvPr>
            <p:custDataLst>
              <p:tags r:id="rId3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二、进行实验</a:t>
            </a:r>
          </a:p>
        </p:txBody>
      </p:sp>
      <p:pic>
        <p:nvPicPr>
          <p:cNvPr id="22" name="图片占位符 2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62110" y="1630680"/>
            <a:ext cx="2669540" cy="4020820"/>
          </a:xfrm>
          <a:prstGeom prst="rect">
            <a:avLst/>
          </a:prstGeom>
        </p:spPr>
      </p:pic>
      <p:sp>
        <p:nvSpPr>
          <p:cNvPr id="100" name="文本框 99" title=""/>
          <p:cNvSpPr txBox="1"/>
          <p:nvPr>
            <p:custDataLst>
              <p:tags r:id="rId6"/>
            </p:custDataLst>
          </p:nvPr>
        </p:nvSpPr>
        <p:spPr>
          <a:xfrm>
            <a:off x="350520" y="866775"/>
            <a:ext cx="872172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1430" indent="-11430">
              <a:lnSpc>
                <a:spcPct val="150000"/>
              </a:lnSpc>
            </a:pP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1.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按如图所示安装实验装置，记下弹簧下端不挂钩码时所对应的刻度</a:t>
            </a:r>
            <a:r>
              <a:rPr lang="en-US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l</a:t>
            </a:r>
            <a:r>
              <a:rPr lang="en-US" sz="2800" baseline="-25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0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。</a:t>
            </a:r>
            <a:endParaRPr lang="zh-CN" altLang="en-US" sz="28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101" name="文本框 100" title=""/>
          <p:cNvSpPr txBox="1"/>
          <p:nvPr>
            <p:custDataLst>
              <p:tags r:id="rId7"/>
            </p:custDataLst>
          </p:nvPr>
        </p:nvSpPr>
        <p:spPr>
          <a:xfrm>
            <a:off x="350520" y="2476500"/>
            <a:ext cx="85585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2.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</a:rPr>
              <a:t>在弹簧下端悬挂一个钩码，平衡时记下弹簧的总长度和钩码所受的重力。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 title=""/>
          <p:cNvSpPr txBox="1"/>
          <p:nvPr>
            <p:custDataLst>
              <p:tags r:id="rId8"/>
            </p:custDataLst>
          </p:nvPr>
        </p:nvSpPr>
        <p:spPr>
          <a:xfrm>
            <a:off x="394335" y="4086225"/>
            <a:ext cx="867791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3.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增加钩码的个数，重复上述实验过程，将数据填入表格，以</a:t>
            </a:r>
            <a:r>
              <a:rPr lang="en-US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表示弹力，</a:t>
            </a:r>
            <a:r>
              <a:rPr lang="en-US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l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表示弹簧的总长度，</a:t>
            </a:r>
            <a:r>
              <a:rPr lang="en-US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＝</a:t>
            </a:r>
            <a:r>
              <a:rPr lang="en-US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l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－</a:t>
            </a:r>
            <a:r>
              <a:rPr lang="en-US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l</a:t>
            </a:r>
            <a:r>
              <a:rPr lang="en-US" sz="2800" baseline="-250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0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表示弹簧的形变量。</a:t>
            </a:r>
            <a:endParaRPr lang="zh-CN" altLang="en-US" sz="28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0" name="文本框 99" title=""/>
          <p:cNvSpPr txBox="1"/>
          <p:nvPr>
            <p:custDataLst>
              <p:tags r:id="rId3"/>
            </p:custDataLst>
          </p:nvPr>
        </p:nvSpPr>
        <p:spPr>
          <a:xfrm>
            <a:off x="386715" y="965835"/>
            <a:ext cx="87217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1430" indent="-11430">
              <a:lnSpc>
                <a:spcPct val="150000"/>
              </a:lnSpc>
            </a:pP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4.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记录收集数据</a:t>
            </a:r>
            <a:endParaRPr lang="en-US" sz="28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graphicFrame>
        <p:nvGraphicFramePr>
          <p:cNvPr id="4" name="Group 607" title="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17855" y="2073910"/>
          <a:ext cx="10702925" cy="309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1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1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4700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700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F/N</a:t>
                      </a: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0</a:t>
                      </a: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700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l/cm</a:t>
                      </a: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700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x/cm</a:t>
                      </a: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514600"/>
                        </a:tabLst>
                      </a:pPr>
                      <a:r>
                        <a:rPr kumimoji="0" lang="en-US" altLang="zh-CN" sz="2400" i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charset="0"/>
                          <a:cs typeface="Times New Roman" panose="02020603050405020304" charset="0"/>
                        </a:rPr>
                        <a:t>0</a:t>
                      </a: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en-US" sz="2800" i="1" u="none" strike="noStrike" cap="none" normalizeH="0" baseline="0">
                        <a:ln>
                          <a:noFill/>
                        </a:ln>
                        <a:effectLst/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框 1" title=""/>
          <p:cNvSpPr txBox="1"/>
          <p:nvPr>
            <p:custDataLst>
              <p:tags r:id="rId5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二、进行实验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7" name="文本框 26" title=""/>
          <p:cNvSpPr txBox="1"/>
          <p:nvPr>
            <p:custDataLst>
              <p:tags r:id="rId3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三、数据处理</a:t>
            </a:r>
          </a:p>
        </p:txBody>
      </p:sp>
      <p:sp>
        <p:nvSpPr>
          <p:cNvPr id="101" name="文本框 100" title=""/>
          <p:cNvSpPr txBox="1"/>
          <p:nvPr>
            <p:custDataLst>
              <p:tags r:id="rId4"/>
            </p:custDataLst>
          </p:nvPr>
        </p:nvSpPr>
        <p:spPr>
          <a:xfrm>
            <a:off x="320675" y="994410"/>
            <a:ext cx="7846060" cy="26904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1.</a:t>
            </a:r>
            <a:r>
              <a:rPr 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以弹力</a:t>
            </a:r>
            <a:r>
              <a:rPr lang="en-US" sz="27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</a:t>
            </a:r>
            <a:r>
              <a:rPr lang="en-US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(</a:t>
            </a:r>
            <a:r>
              <a:rPr 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大小等于所挂钩码受到的重力</a:t>
            </a:r>
            <a:r>
              <a:rPr lang="en-US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)</a:t>
            </a:r>
            <a:r>
              <a:rPr 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为纵坐标，以弹簧的形变量</a:t>
            </a:r>
            <a:r>
              <a:rPr lang="en-US" sz="27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为横坐标，用描点法作图。连接各点，得出弹力</a:t>
            </a:r>
            <a:r>
              <a:rPr lang="en-US" sz="27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</a:t>
            </a:r>
            <a:r>
              <a:rPr 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随弹簧形变量</a:t>
            </a:r>
            <a:r>
              <a:rPr lang="en-US" sz="27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变化的图像。由实际作出的</a:t>
            </a:r>
            <a:r>
              <a:rPr lang="en-US" sz="27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</a:t>
            </a:r>
            <a:r>
              <a:rPr lang="en-US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­</a:t>
            </a:r>
            <a:r>
              <a:rPr lang="en-US" sz="27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图像可知，图像为过原点的直线。</a:t>
            </a:r>
            <a:endParaRPr lang="zh-CN" altLang="en-US" sz="27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5" name="图片 4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75320" y="664210"/>
            <a:ext cx="3451860" cy="3020695"/>
          </a:xfrm>
          <a:prstGeom prst="rect">
            <a:avLst/>
          </a:prstGeom>
        </p:spPr>
      </p:pic>
      <p:cxnSp>
        <p:nvCxnSpPr>
          <p:cNvPr id="6" name="直接连接符 5" title=""/>
          <p:cNvCxnSpPr/>
          <p:nvPr>
            <p:custDataLst>
              <p:tags r:id="rId7"/>
            </p:custDataLst>
          </p:nvPr>
        </p:nvCxnSpPr>
        <p:spPr>
          <a:xfrm flipV="1">
            <a:off x="8676005" y="1158875"/>
            <a:ext cx="2287905" cy="224980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 title=""/>
          <p:cNvSpPr txBox="1"/>
          <p:nvPr>
            <p:custDataLst>
              <p:tags r:id="rId8"/>
            </p:custDataLst>
          </p:nvPr>
        </p:nvSpPr>
        <p:spPr>
          <a:xfrm>
            <a:off x="429260" y="4113530"/>
            <a:ext cx="11399520" cy="1960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2.</a:t>
            </a:r>
            <a:r>
              <a:rPr 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以弹簧形变量为自变量，写出弹力和弹簧形变量之间的函数关系，函数表达式中常数即为弹簧的劲度系数，这个常数也可根据</a:t>
            </a:r>
            <a:r>
              <a:rPr lang="en-US" sz="27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</a:t>
            </a:r>
            <a:r>
              <a:rPr lang="en-US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­</a:t>
            </a:r>
            <a:r>
              <a:rPr lang="en-US" sz="27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图像的斜率求解，</a:t>
            </a:r>
            <a:r>
              <a:rPr lang="en-US" sz="27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k</a:t>
            </a:r>
            <a:r>
              <a:rPr 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＝</a:t>
            </a:r>
            <a:r>
              <a:rPr lang="en-US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ΔF/</a:t>
            </a:r>
            <a:r>
              <a:rPr lang="en-US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Δx</a:t>
            </a:r>
            <a:r>
              <a:rPr 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。</a:t>
            </a:r>
            <a:endParaRPr lang="zh-CN" altLang="en-US" sz="27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1" name="文本框 100" title=""/>
          <p:cNvSpPr txBox="1"/>
          <p:nvPr>
            <p:custDataLst>
              <p:tags r:id="rId3"/>
            </p:custDataLst>
          </p:nvPr>
        </p:nvSpPr>
        <p:spPr>
          <a:xfrm>
            <a:off x="338455" y="932180"/>
            <a:ext cx="11155680" cy="11391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3.</a:t>
            </a:r>
            <a:r>
              <a:rPr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实验结论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：实验结果表明，弹簧发生弹性形变时，弹力</a:t>
            </a:r>
            <a:r>
              <a:rPr lang="zh-CN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的大小跟弹簧伸长（或缩短）的长度</a:t>
            </a:r>
            <a:r>
              <a:rPr lang="zh-CN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成正比。    </a:t>
            </a:r>
          </a:p>
        </p:txBody>
      </p:sp>
      <p:grpSp>
        <p:nvGrpSpPr>
          <p:cNvPr id="2" name="组合 1" title=""/>
          <p:cNvGrpSpPr/>
          <p:nvPr>
            <p:custDataLst>
              <p:tags r:id="rId4"/>
            </p:custDataLst>
          </p:nvPr>
        </p:nvGrpSpPr>
        <p:grpSpPr>
          <a:xfrm>
            <a:off x="4293870" y="2639695"/>
            <a:ext cx="3451860" cy="3020060"/>
            <a:chOff x="13032" y="2127"/>
            <a:chExt cx="5436" cy="4756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032" y="2127"/>
              <a:ext cx="5436" cy="4757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>
              <p:custDataLst>
                <p:tags r:id="rId7"/>
              </p:custDataLst>
            </p:nvPr>
          </p:nvCxnSpPr>
          <p:spPr>
            <a:xfrm flipV="1">
              <a:off x="13663" y="2906"/>
              <a:ext cx="3603" cy="354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" name="文本框 2" title=""/>
          <p:cNvSpPr txBox="1"/>
          <p:nvPr>
            <p:custDataLst>
              <p:tags r:id="rId8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三、数据处理</a:t>
            </a:r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7" name="文本框 26" title=""/>
          <p:cNvSpPr txBox="1"/>
          <p:nvPr>
            <p:custDataLst>
              <p:tags r:id="rId3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四、注意事项</a:t>
            </a:r>
          </a:p>
        </p:txBody>
      </p:sp>
      <p:sp>
        <p:nvSpPr>
          <p:cNvPr id="2" name="文本框 1" title=""/>
          <p:cNvSpPr txBox="1"/>
          <p:nvPr>
            <p:custDataLst>
              <p:tags r:id="rId4"/>
            </p:custDataLst>
          </p:nvPr>
        </p:nvSpPr>
        <p:spPr>
          <a:xfrm>
            <a:off x="445135" y="1131570"/>
            <a:ext cx="103041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8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1.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所挂钩码不要过重，以免弹簧被过分拉伸，超出其弹性限度。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5"/>
            </p:custDataLst>
          </p:nvPr>
        </p:nvSpPr>
        <p:spPr>
          <a:xfrm>
            <a:off x="445135" y="2465070"/>
            <a:ext cx="1104455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3970" indent="-13970">
              <a:lnSpc>
                <a:spcPct val="150000"/>
              </a:lnSpc>
            </a:pPr>
            <a:r>
              <a:rPr lang="en-US" sz="28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+mn-ea"/>
              </a:rPr>
              <a:t>2.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每次所挂钩码的质量差尽量大一些，从而使坐标上描的点尽可能稀一些，这样作出的图像更精确。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4" name="文本框 3" title=""/>
          <p:cNvSpPr txBox="1"/>
          <p:nvPr>
            <p:custDataLst>
              <p:tags r:id="rId6"/>
            </p:custDataLst>
          </p:nvPr>
        </p:nvSpPr>
        <p:spPr>
          <a:xfrm>
            <a:off x="445135" y="4442460"/>
            <a:ext cx="1104455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en-US" sz="28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+mn-ea"/>
              </a:rPr>
              <a:t>3.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测弹簧长度时，一定要在弹簧竖直悬挂且处于稳定状态时测量，刻度尺要保持竖直并靠近弹簧，以免增大读数误差。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8" name="文本框 7" title=""/>
          <p:cNvSpPr txBox="1"/>
          <p:nvPr>
            <p:custDataLst>
              <p:tags r:id="rId3"/>
            </p:custDataLst>
          </p:nvPr>
        </p:nvSpPr>
        <p:spPr>
          <a:xfrm>
            <a:off x="412750" y="1092200"/>
            <a:ext cx="1121664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3970" indent="-13970">
              <a:lnSpc>
                <a:spcPct val="150000"/>
              </a:lnSpc>
            </a:pPr>
            <a:r>
              <a:rPr lang="en-US" sz="3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4.</a:t>
            </a:r>
            <a:r>
              <a:rPr lang="zh-CN" sz="3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描点画线时，所描的点不一定都落在一条直线上，但应注意一定要使各点均匀分布在直线的两侧。</a:t>
            </a:r>
            <a:endParaRPr lang="zh-CN" altLang="en-US" sz="3200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9" name="文本框 8" title=""/>
          <p:cNvSpPr txBox="1"/>
          <p:nvPr>
            <p:custDataLst>
              <p:tags r:id="rId4"/>
            </p:custDataLst>
          </p:nvPr>
        </p:nvSpPr>
        <p:spPr>
          <a:xfrm>
            <a:off x="412750" y="3639820"/>
            <a:ext cx="10920730" cy="8686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0"/>
            <a:r>
              <a:rPr lang="en-US" sz="3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+mn-ea"/>
              </a:rPr>
              <a:t>5.</a:t>
            </a:r>
            <a:r>
              <a:rPr lang="zh-CN" sz="3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记录数据时要注意弹力及弹簧形变量的对应关系及单位。</a:t>
            </a:r>
            <a:endParaRPr lang="zh-CN" altLang="en-US" sz="3200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2" name="文本框 1" title=""/>
          <p:cNvSpPr txBox="1"/>
          <p:nvPr>
            <p:custDataLst>
              <p:tags r:id="rId5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四、注意事项</a:t>
            </a:r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7" name="文本框 26" title=""/>
          <p:cNvSpPr txBox="1"/>
          <p:nvPr>
            <p:custDataLst>
              <p:tags r:id="rId3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五、实验演示</a:t>
            </a:r>
          </a:p>
        </p:txBody>
      </p:sp>
      <p:pic>
        <p:nvPicPr>
          <p:cNvPr id="2" name="探究弹簧与弹簧伸长量的关系" title="">
            <a:hlinkClick action="ppaction://media"/>
          </p:cNvPr>
          <p:cNvPicPr/>
          <p:nvPr>
            <a:videoFile r:link="rId6"/>
            <p:custDataLst>
              <p:tags r:id="rId5"/>
            </p:custDataLst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170" y="794385"/>
            <a:ext cx="10373995" cy="58356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 title=""/>
          <p:cNvSpPr txBox="1"/>
          <p:nvPr>
            <p:custDataLst>
              <p:tags r:id="rId3"/>
            </p:custDataLst>
          </p:nvPr>
        </p:nvSpPr>
        <p:spPr>
          <a:xfrm>
            <a:off x="4179570" y="1863090"/>
            <a:ext cx="38328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000" cap="all">
                <a:solidFill>
                  <a:srgbClr val="38ABE3">
                    <a:alpha val="12000"/>
                  </a:srgbClr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汉仪宋韵朗黑W"/>
              </a:rPr>
              <a:t>conclusion</a:t>
            </a:r>
          </a:p>
        </p:txBody>
      </p:sp>
      <p:sp>
        <p:nvSpPr>
          <p:cNvPr id="4" name="圆角矩形 3" title=""/>
          <p:cNvSpPr/>
          <p:nvPr>
            <p:custDataLst>
              <p:tags r:id="rId4"/>
            </p:custDataLst>
          </p:nvPr>
        </p:nvSpPr>
        <p:spPr>
          <a:xfrm>
            <a:off x="5095240" y="2211705"/>
            <a:ext cx="2001520" cy="488950"/>
          </a:xfrm>
          <a:prstGeom prst="roundRect">
            <a:avLst>
              <a:gd name="adj" fmla="val 50000"/>
            </a:avLst>
          </a:prstGeom>
          <a:solidFill>
            <a:srgbClr val="38A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13" name="文本框 12" title=""/>
          <p:cNvSpPr txBox="1"/>
          <p:nvPr>
            <p:custDataLst>
              <p:tags r:id="rId5"/>
            </p:custDataLst>
          </p:nvPr>
        </p:nvSpPr>
        <p:spPr>
          <a:xfrm>
            <a:off x="4179570" y="3022600"/>
            <a:ext cx="3891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汉仪宋韵朗黑W" panose="00020600040101010101" charset="-122"/>
                <a:sym typeface="汉仪宋韵朗黑W"/>
              </a:rPr>
              <a:t>胡克定律</a:t>
            </a:r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5526405" y="2211705"/>
            <a:ext cx="119316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汉仪宋韵朗黑W"/>
              </a:rPr>
              <a:t>03</a:t>
            </a:r>
          </a:p>
        </p:txBody>
      </p:sp>
    </p:spTree>
    <p:custDataLst>
      <p:tags r:id="rId7"/>
    </p:custData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7" name="文本框 26" title=""/>
          <p:cNvSpPr txBox="1"/>
          <p:nvPr>
            <p:custDataLst>
              <p:tags r:id="rId3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一、胡克定律</a:t>
            </a:r>
          </a:p>
        </p:txBody>
      </p:sp>
      <p:sp>
        <p:nvSpPr>
          <p:cNvPr id="10243" name="文本框 10242" title=""/>
          <p:cNvSpPr txBox="1"/>
          <p:nvPr>
            <p:custDataLst>
              <p:tags r:id="rId4"/>
            </p:custDataLst>
          </p:nvPr>
        </p:nvSpPr>
        <p:spPr>
          <a:xfrm>
            <a:off x="381635" y="1080135"/>
            <a:ext cx="11390630" cy="14344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ClrTx/>
            </a:pP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1.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内容：在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弹性限度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内，弹簧发生弹性形变时，弹力的大小</a:t>
            </a:r>
            <a:r>
              <a:rPr lang="zh-CN" altLang="en-US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跟弹簧伸长（或缩短）的长度</a:t>
            </a:r>
            <a:r>
              <a:rPr lang="zh-CN" altLang="en-US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成正比。</a:t>
            </a:r>
          </a:p>
        </p:txBody>
      </p:sp>
      <p:sp>
        <p:nvSpPr>
          <p:cNvPr id="3" name="文本框 2" title=""/>
          <p:cNvSpPr txBox="1"/>
          <p:nvPr>
            <p:custDataLst>
              <p:tags r:id="rId5"/>
            </p:custDataLst>
          </p:nvPr>
        </p:nvSpPr>
        <p:spPr>
          <a:xfrm>
            <a:off x="381635" y="2632710"/>
            <a:ext cx="11390630" cy="7962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ClrTx/>
            </a:pP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2.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公式：</a:t>
            </a:r>
            <a:r>
              <a:rPr lang="zh-CN" altLang="en-US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F＝kx</a:t>
            </a:r>
          </a:p>
        </p:txBody>
      </p:sp>
      <p:sp>
        <p:nvSpPr>
          <p:cNvPr id="4" name="文本框 3" title=""/>
          <p:cNvSpPr txBox="1"/>
          <p:nvPr>
            <p:custDataLst>
              <p:tags r:id="rId6"/>
            </p:custDataLst>
          </p:nvPr>
        </p:nvSpPr>
        <p:spPr>
          <a:xfrm>
            <a:off x="381635" y="3639820"/>
            <a:ext cx="11348085" cy="216535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ClrTx/>
            </a:pP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3.</a:t>
            </a:r>
            <a:r>
              <a:rPr lang="zh-CN" altLang="en-US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k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为弹簧的劲度系数， 单位是</a:t>
            </a:r>
            <a:r>
              <a:rPr lang="zh-CN" altLang="en-US" sz="2800" i="1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N/m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，只与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弹簧本身有关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，由弹簧本身的材料、长度、粗细、匝数等因素决定，它反映了弹簧的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软硬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程度，</a:t>
            </a:r>
            <a:r>
              <a:rPr lang="zh-CN" altLang="en-US"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k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越大，弹簧越硬，其长度越难改变．</a:t>
            </a:r>
          </a:p>
        </p:txBody>
      </p:sp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7" name="文本框 26" title=""/>
          <p:cNvSpPr txBox="1"/>
          <p:nvPr>
            <p:custDataLst>
              <p:tags r:id="rId3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一、胡克定律</a:t>
            </a:r>
          </a:p>
        </p:txBody>
      </p:sp>
      <p:sp>
        <p:nvSpPr>
          <p:cNvPr id="10243" name="文本框 10242" title=""/>
          <p:cNvSpPr txBox="1"/>
          <p:nvPr>
            <p:custDataLst>
              <p:tags r:id="rId4"/>
            </p:custDataLst>
          </p:nvPr>
        </p:nvSpPr>
        <p:spPr>
          <a:xfrm>
            <a:off x="381635" y="866775"/>
            <a:ext cx="11390630" cy="77914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ClrTx/>
            </a:pPr>
            <a:r>
              <a:rPr 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4</a:t>
            </a:r>
            <a:r>
              <a:rPr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.对胡克定律</a:t>
            </a:r>
            <a:r>
              <a:rPr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F＝kx</a:t>
            </a:r>
            <a:r>
              <a:rPr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的理解和应用</a:t>
            </a:r>
          </a:p>
        </p:txBody>
      </p:sp>
      <p:sp>
        <p:nvSpPr>
          <p:cNvPr id="8" name="矩形 1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1635" y="1561465"/>
            <a:ext cx="1130236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645"/>
                <a:tab pos="2700655"/>
                <a:tab pos="4050665"/>
              </a:tabLst>
              <a:defRPr/>
            </a:pPr>
            <a:r>
              <a:rPr kumimoji="0" lang="en-US" altLang="zh-CN" sz="2800" i="0" u="none" strike="noStrike" kern="1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(1)</a:t>
            </a:r>
            <a:r>
              <a:rPr kumimoji="0" lang="zh-CN" altLang="zh-CN" sz="2800" i="0" u="none" strike="noStrike" kern="1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弹簧发生形变时必须在弹性限度内。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645"/>
                <a:tab pos="2700655"/>
                <a:tab pos="4050665"/>
              </a:tabLst>
              <a:defRPr/>
            </a:pPr>
            <a:r>
              <a:rPr kumimoji="0" lang="en-US" altLang="zh-CN" sz="2800" i="0" u="none" strike="noStrike" kern="1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(2)</a:t>
            </a:r>
            <a:r>
              <a:rPr kumimoji="0" lang="en-US" altLang="zh-CN" sz="2800" i="1" u="none" strike="noStrike" kern="1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kumimoji="0" lang="zh-CN" altLang="zh-CN" sz="2800" i="0" u="none" strike="noStrike" kern="1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是弹簧的形变量，不是弹簧形变后的总长度。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645"/>
                <a:tab pos="2700655"/>
                <a:tab pos="4050665"/>
              </a:tabLst>
              <a:defRPr/>
            </a:pPr>
            <a:r>
              <a:rPr kumimoji="0" lang="en-US" altLang="zh-CN" sz="2800" i="0" u="none" strike="noStrike" kern="1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(3)</a:t>
            </a:r>
            <a:r>
              <a:rPr kumimoji="0" lang="zh-CN" altLang="zh-CN" sz="2800" i="0" u="none" strike="noStrike" kern="1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如图所示，</a:t>
            </a:r>
            <a:r>
              <a:rPr kumimoji="0" lang="en-US" altLang="zh-CN" sz="2800" i="1" u="none" strike="noStrike" kern="1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</a:t>
            </a:r>
            <a:r>
              <a:rPr kumimoji="0" lang="zh-CN" altLang="zh-CN" sz="2800" i="0" u="none" strike="noStrike" kern="1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－</a:t>
            </a:r>
            <a:r>
              <a:rPr kumimoji="0" lang="en-US" altLang="zh-CN" sz="2800" i="1" u="none" strike="noStrike" kern="1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kumimoji="0" lang="zh-CN" altLang="zh-CN" sz="2800" i="0" u="none" strike="noStrike" kern="1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图像为一条经过原点的倾斜直线，图像斜率表示弹簧的劲度系数，在弹性限度内同一根弹簧的劲度系数是不变的。</a:t>
            </a:r>
            <a:endParaRPr kumimoji="0" lang="zh-CN" altLang="zh-CN" sz="2800" i="0" u="none" strike="noStrike" kern="1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32775" name="Picture 9" title="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6118" y="4377690"/>
            <a:ext cx="2865437" cy="2273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 title=""/>
          <p:cNvSpPr txBox="1"/>
          <p:nvPr>
            <p:custDataLst>
              <p:tags r:id="rId3"/>
            </p:custDataLst>
          </p:nvPr>
        </p:nvSpPr>
        <p:spPr>
          <a:xfrm>
            <a:off x="1547178" y="2230120"/>
            <a:ext cx="30708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cap="all">
                <a:solidFill>
                  <a:srgbClr val="38ABE3"/>
                </a:solidFill>
                <a:uFillTx/>
                <a:latin typeface="Times New Roman" panose="02020603050405020304" charset="0"/>
                <a:ea typeface="汉仪宋韵朗黑W"/>
                <a:cs typeface="Times New Roman" panose="02020603050405020304" charset="0"/>
                <a:sym typeface="汉仪宋韵朗黑W"/>
              </a:rPr>
              <a:t>D</a:t>
            </a:r>
            <a:r>
              <a:rPr sz="4000" cap="all">
                <a:solidFill>
                  <a:srgbClr val="38ABE3"/>
                </a:solidFill>
                <a:uFillTx/>
                <a:latin typeface="Times New Roman" panose="02020603050405020304" charset="0"/>
                <a:ea typeface="汉仪宋韵朗黑W"/>
                <a:cs typeface="Times New Roman" panose="02020603050405020304" charset="0"/>
                <a:sym typeface="汉仪宋韵朗黑W"/>
              </a:rPr>
              <a:t>irectory</a:t>
            </a:r>
          </a:p>
        </p:txBody>
      </p:sp>
      <p:sp>
        <p:nvSpPr>
          <p:cNvPr id="3" name="文本框 2" title=""/>
          <p:cNvSpPr txBox="1"/>
          <p:nvPr>
            <p:custDataLst>
              <p:tags r:id="rId4"/>
            </p:custDataLst>
          </p:nvPr>
        </p:nvSpPr>
        <p:spPr>
          <a:xfrm>
            <a:off x="1681798" y="2949575"/>
            <a:ext cx="280162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汉仪宋韵朗黑W" panose="00020600040101010101" charset="-122"/>
                <a:sym typeface="汉仪宋韵朗黑W"/>
              </a:rPr>
              <a:t>目录</a:t>
            </a:r>
          </a:p>
        </p:txBody>
      </p:sp>
      <p:sp>
        <p:nvSpPr>
          <p:cNvPr id="35" name="圆角矩形 34" title=""/>
          <p:cNvSpPr/>
          <p:nvPr>
            <p:custDataLst>
              <p:tags r:id="rId5"/>
            </p:custDataLst>
          </p:nvPr>
        </p:nvSpPr>
        <p:spPr>
          <a:xfrm>
            <a:off x="2723515" y="3745865"/>
            <a:ext cx="718185" cy="110490"/>
          </a:xfrm>
          <a:prstGeom prst="roundRect">
            <a:avLst>
              <a:gd name="adj" fmla="val 50000"/>
            </a:avLst>
          </a:prstGeom>
          <a:solidFill>
            <a:srgbClr val="02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汉仪宋韵朗黑W"/>
              <a:cs typeface="Times New Roman" panose="02020603050405020304" charset="0"/>
            </a:endParaRPr>
          </a:p>
        </p:txBody>
      </p:sp>
      <p:grpSp>
        <p:nvGrpSpPr>
          <p:cNvPr id="7" name="组合 6" title=""/>
          <p:cNvGrpSpPr/>
          <p:nvPr>
            <p:custDataLst>
              <p:tags r:id="rId6"/>
            </p:custDataLst>
          </p:nvPr>
        </p:nvGrpSpPr>
        <p:grpSpPr>
          <a:xfrm>
            <a:off x="5467350" y="1543685"/>
            <a:ext cx="5823585" cy="3369310"/>
            <a:chOff x="10004" y="2556"/>
            <a:chExt cx="9171" cy="5306"/>
          </a:xfrm>
        </p:grpSpPr>
        <p:sp>
          <p:nvSpPr>
            <p:cNvPr id="8" name="椭圆 7"/>
            <p:cNvSpPr/>
            <p:nvPr>
              <p:custDataLst>
                <p:tags r:id="rId7"/>
              </p:custDataLst>
            </p:nvPr>
          </p:nvSpPr>
          <p:spPr>
            <a:xfrm>
              <a:off x="10005" y="5304"/>
              <a:ext cx="1026" cy="1026"/>
            </a:xfrm>
            <a:prstGeom prst="ellipse">
              <a:avLst/>
            </a:prstGeom>
            <a:solidFill>
              <a:srgbClr val="0C7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cs typeface="汉仪宋韵朗黑W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1183" y="5523"/>
              <a:ext cx="47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>
                  <a:ln w="0" cmpd="sng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汉仪宋韵朗黑W" panose="00020600040101010101" charset="-122"/>
                  <a:sym typeface="+mn-ea"/>
                </a:rPr>
                <a:t>胡克定律</a:t>
              </a:r>
            </a:p>
          </p:txBody>
        </p:sp>
        <p:sp>
          <p:nvSpPr>
            <p:cNvPr id="11" name="椭圆 10"/>
            <p:cNvSpPr/>
            <p:nvPr>
              <p:custDataLst>
                <p:tags r:id="rId9"/>
              </p:custDataLst>
            </p:nvPr>
          </p:nvSpPr>
          <p:spPr>
            <a:xfrm>
              <a:off x="10004" y="2556"/>
              <a:ext cx="1026" cy="1026"/>
            </a:xfrm>
            <a:prstGeom prst="ellipse">
              <a:avLst/>
            </a:prstGeom>
            <a:solidFill>
              <a:srgbClr val="0C7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cs typeface="汉仪宋韵朗黑W" panose="00020600040101010101" charset="-122"/>
              </a:endParaRPr>
            </a:p>
          </p:txBody>
        </p:sp>
        <p:sp>
          <p:nvSpPr>
            <p:cNvPr id="12" name="文本框 11" descr="7b0a20202020227461726765744d6f64756c65223a202270726f636573734f6e6c696e65466f6e7473220a7d0a"/>
            <p:cNvSpPr txBox="1"/>
            <p:nvPr>
              <p:custDataLst>
                <p:tags r:id="rId10"/>
              </p:custDataLst>
            </p:nvPr>
          </p:nvSpPr>
          <p:spPr>
            <a:xfrm>
              <a:off x="10077" y="2704"/>
              <a:ext cx="889" cy="8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/>
              <a:r>
                <a:rPr lang="en-US" altLang="zh-CN" sz="2400">
                  <a:solidFill>
                    <a:schemeClr val="bg1"/>
                  </a:solidFill>
                  <a:latin typeface="Times New Roman" panose="02020603050405020304" charset="0"/>
                  <a:ea typeface="汉仪宋韵朗黑W"/>
                  <a:cs typeface="Times New Roman" panose="02020603050405020304" charset="0"/>
                  <a:sym typeface="汉仪宋韵朗黑W"/>
                </a:rPr>
                <a:t>01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11183" y="2690"/>
              <a:ext cx="398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>
                  <a:ln w="0" cmpd="sng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汉仪宋韵朗黑W" panose="00020600040101010101" charset="-122"/>
                  <a:sym typeface="+mn-ea"/>
                </a:rPr>
                <a:t>新课引入</a:t>
              </a:r>
            </a:p>
          </p:txBody>
        </p:sp>
        <p:sp>
          <p:nvSpPr>
            <p:cNvPr id="14" name="文本框 13" descr="7b0a20202020227461726765744d6f64756c65223a202270726f636573734f6e6c696e65466f6e7473220a7d0a"/>
            <p:cNvSpPr txBox="1"/>
            <p:nvPr>
              <p:custDataLst>
                <p:tags r:id="rId12"/>
              </p:custDataLst>
            </p:nvPr>
          </p:nvSpPr>
          <p:spPr>
            <a:xfrm>
              <a:off x="10068" y="5440"/>
              <a:ext cx="889" cy="8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/>
              <a:r>
                <a:rPr lang="en-US" altLang="zh-CN" sz="2400">
                  <a:solidFill>
                    <a:schemeClr val="bg1"/>
                  </a:solidFill>
                  <a:latin typeface="Times New Roman" panose="02020603050405020304" charset="0"/>
                  <a:ea typeface="汉仪宋韵朗黑W"/>
                  <a:cs typeface="Times New Roman" panose="02020603050405020304" charset="0"/>
                  <a:sym typeface="汉仪宋韵朗黑W"/>
                </a:rPr>
                <a:t>03</a:t>
              </a:r>
            </a:p>
          </p:txBody>
        </p:sp>
        <p:sp>
          <p:nvSpPr>
            <p:cNvPr id="15" name="椭圆 14"/>
            <p:cNvSpPr/>
            <p:nvPr>
              <p:custDataLst>
                <p:tags r:id="rId13"/>
              </p:custDataLst>
            </p:nvPr>
          </p:nvSpPr>
          <p:spPr>
            <a:xfrm>
              <a:off x="10004" y="3856"/>
              <a:ext cx="1026" cy="1026"/>
            </a:xfrm>
            <a:prstGeom prst="ellipse">
              <a:avLst/>
            </a:prstGeom>
            <a:solidFill>
              <a:srgbClr val="0C7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cs typeface="汉仪宋韵朗黑W" panose="00020600040101010101" charset="-122"/>
              </a:endParaRPr>
            </a:p>
          </p:txBody>
        </p:sp>
        <p:sp>
          <p:nvSpPr>
            <p:cNvPr id="16" name="文本框 15" descr="7b0a20202020227461726765744d6f64756c65223a202270726f636573734f6e6c696e65466f6e7473220a7d0a"/>
            <p:cNvSpPr txBox="1"/>
            <p:nvPr>
              <p:custDataLst>
                <p:tags r:id="rId14"/>
              </p:custDataLst>
            </p:nvPr>
          </p:nvSpPr>
          <p:spPr>
            <a:xfrm>
              <a:off x="10077" y="4004"/>
              <a:ext cx="889" cy="8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/>
              <a:r>
                <a:rPr lang="en-US" altLang="zh-CN" sz="2400">
                  <a:solidFill>
                    <a:schemeClr val="bg1"/>
                  </a:solidFill>
                  <a:latin typeface="Times New Roman" panose="02020603050405020304" charset="0"/>
                  <a:ea typeface="汉仪宋韵朗黑W"/>
                  <a:cs typeface="Times New Roman" panose="02020603050405020304" charset="0"/>
                  <a:sym typeface="汉仪宋韵朗黑W"/>
                </a:rPr>
                <a:t>02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11183" y="4004"/>
              <a:ext cx="7992" cy="8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800">
                  <a:ln w="0" cmpd="sng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汉仪宋韵朗黑W" panose="00020600040101010101" charset="-122"/>
                  <a:sym typeface="+mn-ea"/>
                </a:rPr>
                <a:t>探究弹簧弹力与形变量的关系</a:t>
              </a:r>
            </a:p>
          </p:txBody>
        </p:sp>
        <p:sp>
          <p:nvSpPr>
            <p:cNvPr id="18" name="椭圆 17"/>
            <p:cNvSpPr/>
            <p:nvPr>
              <p:custDataLst>
                <p:tags r:id="rId16"/>
              </p:custDataLst>
            </p:nvPr>
          </p:nvSpPr>
          <p:spPr>
            <a:xfrm>
              <a:off x="10004" y="6828"/>
              <a:ext cx="1026" cy="1026"/>
            </a:xfrm>
            <a:prstGeom prst="ellipse">
              <a:avLst/>
            </a:prstGeom>
            <a:solidFill>
              <a:srgbClr val="0C7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cs typeface="汉仪宋韵朗黑W" panose="00020600040101010101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7"/>
              </p:custDataLst>
            </p:nvPr>
          </p:nvSpPr>
          <p:spPr>
            <a:xfrm>
              <a:off x="11183" y="7040"/>
              <a:ext cx="47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>
                  <a:ln w="0" cmpd="sng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汉仪宋韵朗黑W" panose="00020600040101010101" charset="-122"/>
                  <a:sym typeface="+mn-ea"/>
                </a:rPr>
                <a:t>课堂练习</a:t>
              </a:r>
            </a:p>
          </p:txBody>
        </p:sp>
        <p:sp>
          <p:nvSpPr>
            <p:cNvPr id="20" name="文本框 19" descr="7b0a20202020227461726765744d6f64756c65223a202270726f636573734f6e6c696e65466f6e7473220a7d0a"/>
            <p:cNvSpPr txBox="1"/>
            <p:nvPr>
              <p:custDataLst>
                <p:tags r:id="rId18"/>
              </p:custDataLst>
            </p:nvPr>
          </p:nvSpPr>
          <p:spPr>
            <a:xfrm>
              <a:off x="10077" y="6952"/>
              <a:ext cx="889" cy="8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/>
              <a:r>
                <a:rPr lang="en-US" altLang="zh-CN" sz="2400">
                  <a:solidFill>
                    <a:schemeClr val="bg1"/>
                  </a:solidFill>
                  <a:latin typeface="Times New Roman" panose="02020603050405020304" charset="0"/>
                  <a:ea typeface="汉仪宋韵朗黑W"/>
                  <a:cs typeface="Times New Roman" panose="02020603050405020304" charset="0"/>
                  <a:sym typeface="汉仪宋韵朗黑W"/>
                </a:rPr>
                <a:t>04</a:t>
              </a:r>
            </a:p>
          </p:txBody>
        </p:sp>
      </p:grpSp>
    </p:spTree>
    <p:custDataLst>
      <p:tags r:id="rId19"/>
    </p:custData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7" name="文本框 26" title=""/>
          <p:cNvSpPr txBox="1"/>
          <p:nvPr>
            <p:custDataLst>
              <p:tags r:id="rId3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一、胡克定律</a:t>
            </a:r>
          </a:p>
        </p:txBody>
      </p:sp>
      <p:sp>
        <p:nvSpPr>
          <p:cNvPr id="10243" name="文本框 10242" title=""/>
          <p:cNvSpPr txBox="1"/>
          <p:nvPr>
            <p:custDataLst>
              <p:tags r:id="rId4"/>
            </p:custDataLst>
          </p:nvPr>
        </p:nvSpPr>
        <p:spPr>
          <a:xfrm>
            <a:off x="381635" y="866775"/>
            <a:ext cx="11390630" cy="77914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ClrTx/>
            </a:pPr>
            <a:r>
              <a:rPr 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4</a:t>
            </a:r>
            <a:r>
              <a:rPr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.对胡克定律</a:t>
            </a:r>
            <a:r>
              <a:rPr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F＝kx</a:t>
            </a:r>
            <a:r>
              <a:rPr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的理解和应用</a:t>
            </a:r>
          </a:p>
        </p:txBody>
      </p:sp>
      <p:sp>
        <p:nvSpPr>
          <p:cNvPr id="8" name="矩形 1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1635" y="1561465"/>
            <a:ext cx="11513185" cy="3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645"/>
                <a:tab pos="2700655"/>
                <a:tab pos="4050665"/>
              </a:tabLst>
              <a:defRPr/>
            </a:pPr>
            <a:r>
              <a:rPr lang="en-US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(4)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由</a:t>
            </a:r>
            <a:r>
              <a:rPr lang="en-US" altLang="zh-CN" sz="2800" i="1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2800" kern="100" baseline="-250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i="1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kx</a:t>
            </a:r>
            <a:r>
              <a:rPr lang="en-US" altLang="zh-CN" sz="2800" kern="100" baseline="-250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2800" i="1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2800" kern="100" baseline="-250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i="1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kx</a:t>
            </a:r>
            <a:r>
              <a:rPr lang="en-US" altLang="zh-CN" sz="2800" kern="100" baseline="-250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，得</a:t>
            </a:r>
            <a:r>
              <a:rPr lang="en-US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Δ</a:t>
            </a:r>
            <a:r>
              <a:rPr lang="en-US" altLang="zh-CN" sz="2800" i="1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F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i="1" kern="100" noProof="0" err="1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k</a:t>
            </a:r>
            <a:r>
              <a:rPr lang="en-US" altLang="zh-CN" sz="2800" kern="100" noProof="0" err="1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Δ</a:t>
            </a:r>
            <a:r>
              <a:rPr lang="en-US" altLang="zh-CN" sz="2800" i="1" kern="100" noProof="0" err="1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，即弹力的变化量</a:t>
            </a:r>
            <a:r>
              <a:rPr lang="en-US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Δ</a:t>
            </a:r>
            <a:r>
              <a:rPr lang="en-US" altLang="zh-CN" sz="2800" i="1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F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与形变量的变化量</a:t>
            </a:r>
            <a:r>
              <a:rPr lang="en-US" altLang="zh-CN" sz="2800" kern="100" noProof="0" err="1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Δ</a:t>
            </a:r>
            <a:r>
              <a:rPr lang="en-US" altLang="zh-CN" sz="2800" i="1" kern="100" noProof="0" err="1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也成正比关系。</a:t>
            </a:r>
            <a:endParaRPr kumimoji="0" lang="zh-CN" altLang="zh-CN" sz="2800" i="0" u="none" strike="noStrike" kern="1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645"/>
                <a:tab pos="2700655"/>
                <a:tab pos="4050665"/>
              </a:tabLst>
              <a:defRPr/>
            </a:pPr>
            <a:r>
              <a:rPr lang="en-US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(5)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胡克定律</a:t>
            </a:r>
            <a:r>
              <a:rPr lang="en-US" altLang="zh-CN" sz="2800" i="1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F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i="1" kern="100" noProof="0" err="1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kx</a:t>
            </a:r>
            <a:r>
              <a:rPr lang="zh-CN" altLang="zh-CN" sz="28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也适用于弹性绳、橡皮筋等产生的弹力的计算，只是它们只能产生拉伸形变，不能产生压缩形变。具体问题中要根据题意判断胡克定律是否适用。</a:t>
            </a:r>
            <a:endParaRPr kumimoji="0" lang="zh-CN" altLang="zh-CN" sz="2800" i="0" u="none" strike="noStrike" kern="1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7" name="文本框 26" title=""/>
          <p:cNvSpPr txBox="1"/>
          <p:nvPr>
            <p:custDataLst>
              <p:tags r:id="rId3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二、一般弹力的计算</a:t>
            </a:r>
          </a:p>
        </p:txBody>
      </p:sp>
      <p:sp>
        <p:nvSpPr>
          <p:cNvPr id="8" name="矩形 1" title="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39090" y="1147445"/>
            <a:ext cx="115951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645"/>
                <a:tab pos="2700655"/>
                <a:tab pos="4050665"/>
              </a:tabLst>
              <a:defRPr/>
            </a:pPr>
            <a:r>
              <a:rPr lang="en-US" sz="32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        </a:t>
            </a:r>
            <a:r>
              <a:rPr altLang="zh-CN" sz="3200" kern="100" noProof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对于除弹簧外的其他弹性物体的弹力大小的计算，一般要借助物体的运动状态所遵循的物理规律求解，比如悬挂在竖直细线上的物体处于静止状态时，物体受细线竖直向上的拉力和竖直向下的重力作用，根据二力平衡，可知细线的拉力大小等于物体的重力大小。</a:t>
            </a:r>
          </a:p>
        </p:txBody>
      </p:sp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 title=""/>
          <p:cNvSpPr txBox="1"/>
          <p:nvPr>
            <p:custDataLst>
              <p:tags r:id="rId3"/>
            </p:custDataLst>
          </p:nvPr>
        </p:nvSpPr>
        <p:spPr>
          <a:xfrm>
            <a:off x="4179570" y="1863090"/>
            <a:ext cx="38328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000" cap="all">
                <a:solidFill>
                  <a:srgbClr val="38ABE3">
                    <a:alpha val="12000"/>
                  </a:srgbClr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汉仪宋韵朗黑W"/>
              </a:rPr>
              <a:t>conclusion</a:t>
            </a:r>
          </a:p>
        </p:txBody>
      </p:sp>
      <p:sp>
        <p:nvSpPr>
          <p:cNvPr id="4" name="圆角矩形 3" title=""/>
          <p:cNvSpPr/>
          <p:nvPr>
            <p:custDataLst>
              <p:tags r:id="rId4"/>
            </p:custDataLst>
          </p:nvPr>
        </p:nvSpPr>
        <p:spPr>
          <a:xfrm>
            <a:off x="5095240" y="2211705"/>
            <a:ext cx="2001520" cy="488950"/>
          </a:xfrm>
          <a:prstGeom prst="roundRect">
            <a:avLst>
              <a:gd name="adj" fmla="val 50000"/>
            </a:avLst>
          </a:prstGeom>
          <a:solidFill>
            <a:srgbClr val="38A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13" name="文本框 12" title=""/>
          <p:cNvSpPr txBox="1"/>
          <p:nvPr>
            <p:custDataLst>
              <p:tags r:id="rId5"/>
            </p:custDataLst>
          </p:nvPr>
        </p:nvSpPr>
        <p:spPr>
          <a:xfrm>
            <a:off x="4179570" y="3022600"/>
            <a:ext cx="3891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汉仪宋韵朗黑W" panose="00020600040101010101" charset="-122"/>
                <a:sym typeface="汉仪宋韵朗黑W"/>
              </a:rPr>
              <a:t>课堂练习</a:t>
            </a:r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5526405" y="2211705"/>
            <a:ext cx="119316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汉仪宋韵朗黑W"/>
              </a:rPr>
              <a:t>04</a:t>
            </a:r>
          </a:p>
        </p:txBody>
      </p:sp>
    </p:spTree>
    <p:custDataLst>
      <p:tags r:id="rId7"/>
    </p:custData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6" name="文本框 105" title=""/>
          <p:cNvSpPr txBox="1"/>
          <p:nvPr>
            <p:custDataLst>
              <p:tags r:id="rId3"/>
            </p:custDataLst>
          </p:nvPr>
        </p:nvSpPr>
        <p:spPr>
          <a:xfrm>
            <a:off x="335280" y="383540"/>
            <a:ext cx="11536680" cy="217297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1</a:t>
            </a:r>
            <a:r>
              <a:rPr lang="zh-CN" sz="2800" b="0">
                <a:ea typeface="黑体" panose="02010609060101010101" charset="-122"/>
              </a:rPr>
              <a:t>．如图所示，重为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6N</a:t>
            </a:r>
            <a:r>
              <a:rPr lang="zh-CN" sz="2800" b="0">
                <a:ea typeface="黑体" panose="02010609060101010101" charset="-122"/>
              </a:rPr>
              <a:t>的物体挂在轻质弹簧的下端时，弹簧伸长了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0.03m</a:t>
            </a:r>
            <a:r>
              <a:rPr lang="zh-CN" sz="2800" b="0">
                <a:ea typeface="黑体" panose="02010609060101010101" charset="-122"/>
              </a:rPr>
              <a:t>。现换用另一个重为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12N</a:t>
            </a:r>
            <a:r>
              <a:rPr lang="zh-CN" sz="2800" b="0">
                <a:ea typeface="黑体" panose="02010609060101010101" charset="-122"/>
              </a:rPr>
              <a:t>的物体挂在弹簧的下端（形变仍在弹性限度内），这时弹簧的伸长量、劲度系数分别是（　　）</a:t>
            </a:r>
            <a:endParaRPr lang="en-US" sz="2800" b="0">
              <a:latin typeface="Times New Roman" panose="02020603050405020304" charset="0"/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A</a:t>
            </a:r>
            <a:r>
              <a:rPr lang="zh-CN" sz="2800" b="0">
                <a:ea typeface="黑体" panose="02010609060101010101" charset="-122"/>
              </a:rPr>
              <a:t>．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0.03m</a:t>
            </a:r>
            <a:r>
              <a:rPr lang="zh-CN" sz="2800" b="0">
                <a:ea typeface="黑体" panose="02010609060101010101" charset="-122"/>
              </a:rPr>
              <a:t>、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100N/m	B</a:t>
            </a:r>
            <a:r>
              <a:rPr lang="zh-CN" sz="2800" b="0">
                <a:ea typeface="黑体" panose="02010609060101010101" charset="-122"/>
              </a:rPr>
              <a:t>．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0.04m</a:t>
            </a:r>
            <a:r>
              <a:rPr lang="zh-CN" sz="2800" b="0">
                <a:ea typeface="黑体" panose="02010609060101010101" charset="-122"/>
              </a:rPr>
              <a:t>、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200N/m</a:t>
            </a: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C</a:t>
            </a:r>
            <a:r>
              <a:rPr lang="zh-CN" sz="2800" b="0">
                <a:ea typeface="黑体" panose="02010609060101010101" charset="-122"/>
              </a:rPr>
              <a:t>．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0.05m</a:t>
            </a:r>
            <a:r>
              <a:rPr lang="zh-CN" sz="2800" b="0">
                <a:ea typeface="黑体" panose="02010609060101010101" charset="-122"/>
              </a:rPr>
              <a:t>、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100N/m	D</a:t>
            </a:r>
            <a:r>
              <a:rPr lang="zh-CN" sz="2800" b="0">
                <a:ea typeface="黑体" panose="02010609060101010101" charset="-122"/>
              </a:rPr>
              <a:t>．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0.06m</a:t>
            </a:r>
            <a:r>
              <a:rPr lang="zh-CN" sz="2800" b="0">
                <a:ea typeface="黑体" panose="02010609060101010101" charset="-122"/>
              </a:rPr>
              <a:t>、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200N/m</a:t>
            </a:r>
            <a:endParaRPr lang="en-US" altLang="en-US" sz="2800" b="0"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4"/>
            </p:custDataLst>
          </p:nvPr>
        </p:nvSpPr>
        <p:spPr>
          <a:xfrm>
            <a:off x="6546850" y="1785620"/>
            <a:ext cx="516255" cy="551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思源黑体 CN Light" panose="020b0400000000000000" pitchFamily="34" charset="-122"/>
                <a:cs typeface="Times New Roman" panose="02020603050405020304" charset="0"/>
              </a:rPr>
              <a:t>D</a:t>
            </a:r>
          </a:p>
        </p:txBody>
      </p:sp>
      <p:pic>
        <p:nvPicPr>
          <p:cNvPr id="100003" name="图片 100003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06915" y="1842135"/>
            <a:ext cx="1074420" cy="26860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6" name="文本框 105" title=""/>
          <p:cNvSpPr txBox="1"/>
          <p:nvPr>
            <p:custDataLst>
              <p:tags r:id="rId3"/>
            </p:custDataLst>
          </p:nvPr>
        </p:nvSpPr>
        <p:spPr>
          <a:xfrm>
            <a:off x="349885" y="452755"/>
            <a:ext cx="11205845" cy="169227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【答案】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D</a:t>
            </a:r>
            <a:endParaRPr lang="zh-CN" sz="2800" b="0"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【详解】根据胡克定律</a:t>
            </a:r>
            <a:r>
              <a:rPr lang="en-US" sz="2800" b="0" i="1">
                <a:latin typeface="Times New Roman" panose="02020603050405020304" charset="0"/>
                <a:ea typeface="黑体" panose="02010609060101010101" charset="-122"/>
              </a:rPr>
              <a:t>F=kx</a:t>
            </a:r>
            <a:r>
              <a:rPr lang="zh-CN" sz="2800" b="0">
                <a:ea typeface="黑体" panose="02010609060101010101" charset="-122"/>
              </a:rPr>
              <a:t>可得，弹簧的劲度系数为</a:t>
            </a:r>
            <a:endParaRPr lang="zh-CN" altLang="en-US" sz="2800" b="0">
              <a:ea typeface="黑体" panose="02010609060101010101" charset="-122"/>
            </a:endParaRPr>
          </a:p>
        </p:txBody>
      </p:sp>
      <p:sp>
        <p:nvSpPr>
          <p:cNvPr id="107" name="文本框 106" title=""/>
          <p:cNvSpPr txBox="1"/>
          <p:nvPr>
            <p:custDataLst>
              <p:tags r:id="rId4"/>
            </p:custDataLst>
          </p:nvPr>
        </p:nvSpPr>
        <p:spPr>
          <a:xfrm>
            <a:off x="519430" y="2303780"/>
            <a:ext cx="8542020" cy="10687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重为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12N</a:t>
            </a:r>
            <a:r>
              <a:rPr lang="zh-CN" sz="2800" b="0">
                <a:ea typeface="黑体" panose="02010609060101010101" charset="-122"/>
              </a:rPr>
              <a:t>的物体挂在弹簧的下端弹簧的伸长量</a:t>
            </a:r>
            <a:endParaRPr lang="zh-CN" altLang="en-US" sz="2800" b="0">
              <a:ea typeface="黑体" panose="02010609060101010101" charset="-122"/>
            </a:endParaRPr>
          </a:p>
        </p:txBody>
      </p:sp>
      <p:sp>
        <p:nvSpPr>
          <p:cNvPr id="108" name="文本框 107" title=""/>
          <p:cNvSpPr txBox="1"/>
          <p:nvPr>
            <p:custDataLst>
              <p:tags r:id="rId5"/>
            </p:custDataLst>
          </p:nvPr>
        </p:nvSpPr>
        <p:spPr>
          <a:xfrm>
            <a:off x="621030" y="3531235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故选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D</a:t>
            </a:r>
            <a:r>
              <a:rPr lang="zh-CN" sz="2800" b="0">
                <a:ea typeface="黑体" panose="02010609060101010101" charset="-122"/>
              </a:rPr>
              <a:t>。</a:t>
            </a:r>
            <a:endParaRPr lang="zh-CN" altLang="en-US" sz="2800" b="0">
              <a:ea typeface="黑体" panose="02010609060101010101" charset="-122"/>
            </a:endParaRPr>
          </a:p>
        </p:txBody>
      </p:sp>
      <p:graphicFrame>
        <p:nvGraphicFramePr>
          <p:cNvPr id="2" name="对象 -2147482624" title="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8708390" y="1086485"/>
          <a:ext cx="3107690" cy="7334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r:id="rId7" imgW="1828800" imgH="431800" progId="Equation.DSMT4">
                  <p:embed/>
                </p:oleObj>
              </mc:Choice>
              <mc:Fallback>
                <p:oleObj r:id="rId7" imgW="1828800" imgH="431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08390" y="1086485"/>
                        <a:ext cx="3107690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05" title="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7731125" y="2357755"/>
          <a:ext cx="3024505" cy="7524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9" r:id="rId10" imgW="1586865" imgH="393700" progId="Equation.DSMT4">
                  <p:embed/>
                </p:oleObj>
              </mc:Choice>
              <mc:Fallback>
                <p:oleObj r:id="rId10" imgW="1586865" imgH="3937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31125" y="2357755"/>
                        <a:ext cx="3024505" cy="752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8" name="文本框 107" title=""/>
          <p:cNvSpPr txBox="1"/>
          <p:nvPr>
            <p:custDataLst>
              <p:tags r:id="rId3"/>
            </p:custDataLst>
          </p:nvPr>
        </p:nvSpPr>
        <p:spPr>
          <a:xfrm>
            <a:off x="245110" y="364490"/>
            <a:ext cx="11709400" cy="224917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50000"/>
              </a:lnSpc>
            </a:pP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2</a:t>
            </a:r>
            <a:r>
              <a:rPr lang="zh-CN" sz="2700" b="0">
                <a:ea typeface="黑体" panose="02010609060101010101" charset="-122"/>
              </a:rPr>
              <a:t>．如图所示，弹簧测力计和细线的重力及一切摩擦不计，重物的重力</a:t>
            </a:r>
            <a:r>
              <a:rPr lang="en-US" sz="2700" b="0" i="1">
                <a:latin typeface="Times New Roman" panose="02020603050405020304" charset="0"/>
                <a:ea typeface="黑体" panose="02010609060101010101" charset="-122"/>
              </a:rPr>
              <a:t>G</a:t>
            </a:r>
            <a:r>
              <a:rPr lang="zh-CN" sz="2700" b="0">
                <a:ea typeface="黑体" panose="02010609060101010101" charset="-122"/>
              </a:rPr>
              <a:t>＝</a:t>
            </a: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2N</a:t>
            </a:r>
            <a:r>
              <a:rPr lang="zh-CN" sz="2700" b="0">
                <a:ea typeface="黑体" panose="02010609060101010101" charset="-122"/>
              </a:rPr>
              <a:t>，则弹簧测力计</a:t>
            </a: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A</a:t>
            </a:r>
            <a:r>
              <a:rPr lang="zh-CN" sz="2700" b="0">
                <a:ea typeface="黑体" panose="02010609060101010101" charset="-122"/>
              </a:rPr>
              <a:t>和</a:t>
            </a: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B</a:t>
            </a:r>
            <a:r>
              <a:rPr lang="zh-CN" sz="2700" b="0">
                <a:ea typeface="黑体" panose="02010609060101010101" charset="-122"/>
              </a:rPr>
              <a:t>的示数分别为（　　）</a:t>
            </a:r>
            <a:endParaRPr lang="en-US" sz="2700" b="0">
              <a:latin typeface="Times New Roman" panose="02020603050405020304" charset="0"/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A</a:t>
            </a:r>
            <a:r>
              <a:rPr lang="zh-CN" sz="2700" b="0">
                <a:ea typeface="黑体" panose="02010609060101010101" charset="-122"/>
              </a:rPr>
              <a:t>．</a:t>
            </a: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2 N</a:t>
            </a:r>
            <a:r>
              <a:rPr lang="zh-CN" sz="2700" b="0">
                <a:ea typeface="黑体" panose="02010609060101010101" charset="-122"/>
              </a:rPr>
              <a:t>，</a:t>
            </a: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0 N	B</a:t>
            </a:r>
            <a:r>
              <a:rPr lang="zh-CN" sz="2700" b="0">
                <a:ea typeface="黑体" panose="02010609060101010101" charset="-122"/>
              </a:rPr>
              <a:t>．</a:t>
            </a: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0 N</a:t>
            </a:r>
            <a:r>
              <a:rPr lang="zh-CN" sz="2700" b="0">
                <a:ea typeface="黑体" panose="02010609060101010101" charset="-122"/>
              </a:rPr>
              <a:t>，</a:t>
            </a: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2 N</a:t>
            </a:r>
          </a:p>
          <a:p>
            <a:pPr indent="0">
              <a:lnSpc>
                <a:spcPct val="150000"/>
              </a:lnSpc>
            </a:pP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C</a:t>
            </a:r>
            <a:r>
              <a:rPr lang="zh-CN" sz="2700" b="0">
                <a:ea typeface="黑体" panose="02010609060101010101" charset="-122"/>
              </a:rPr>
              <a:t>．</a:t>
            </a: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2 N</a:t>
            </a:r>
            <a:r>
              <a:rPr lang="zh-CN" sz="2700" b="0">
                <a:ea typeface="黑体" panose="02010609060101010101" charset="-122"/>
              </a:rPr>
              <a:t>，</a:t>
            </a: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4 N	D</a:t>
            </a:r>
            <a:r>
              <a:rPr lang="zh-CN" sz="2700" b="0">
                <a:ea typeface="黑体" panose="02010609060101010101" charset="-122"/>
              </a:rPr>
              <a:t>．</a:t>
            </a: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2 N</a:t>
            </a:r>
            <a:r>
              <a:rPr lang="zh-CN" sz="2700" b="0">
                <a:ea typeface="黑体" panose="02010609060101010101" charset="-122"/>
              </a:rPr>
              <a:t>，</a:t>
            </a:r>
            <a:r>
              <a:rPr lang="en-US" sz="2700" b="0">
                <a:latin typeface="Times New Roman" panose="02020603050405020304" charset="0"/>
                <a:ea typeface="黑体" panose="02010609060101010101" charset="-122"/>
              </a:rPr>
              <a:t>2 N</a:t>
            </a:r>
            <a:endParaRPr lang="en-US" altLang="en-US" sz="2700" b="0"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4"/>
            </p:custDataLst>
          </p:nvPr>
        </p:nvSpPr>
        <p:spPr>
          <a:xfrm>
            <a:off x="5735955" y="1137920"/>
            <a:ext cx="719455" cy="551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思源黑体 CN Light" panose="020b0400000000000000" pitchFamily="34" charset="-122"/>
                <a:cs typeface="Times New Roman" panose="02020603050405020304" charset="0"/>
              </a:rPr>
              <a:t>D</a:t>
            </a:r>
          </a:p>
        </p:txBody>
      </p:sp>
      <p:pic>
        <p:nvPicPr>
          <p:cNvPr id="100005" name="图片 100005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33420" y="3484880"/>
            <a:ext cx="5993765" cy="189166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8" name="文本框 107" title=""/>
          <p:cNvSpPr txBox="1"/>
          <p:nvPr>
            <p:custDataLst>
              <p:tags r:id="rId3"/>
            </p:custDataLst>
          </p:nvPr>
        </p:nvSpPr>
        <p:spPr>
          <a:xfrm>
            <a:off x="342900" y="347980"/>
            <a:ext cx="11499215" cy="177546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【答案】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D</a:t>
            </a:r>
            <a:endParaRPr lang="zh-CN" sz="2800" b="0"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【详解】对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A</a:t>
            </a:r>
            <a:r>
              <a:rPr lang="zh-CN" sz="2800" b="0">
                <a:ea typeface="黑体" panose="02010609060101010101" charset="-122"/>
              </a:rPr>
              <a:t>，由重物平衡得到，弹簧的拉力大小</a:t>
            </a:r>
            <a:r>
              <a:rPr lang="en-US" sz="2800" b="0" i="1">
                <a:latin typeface="Times New Roman" panose="02020603050405020304" charset="0"/>
                <a:ea typeface="宋体" panose="02010600030101010101" pitchFamily="2" charset="-122"/>
              </a:rPr>
              <a:t>F</a:t>
            </a:r>
            <a:r>
              <a:rPr lang="en-US" sz="2800" b="0" baseline="-25000">
                <a:latin typeface="Times New Roman" panose="02020603050405020304" charset="0"/>
                <a:ea typeface="宋体" panose="02010600030101010101" pitchFamily="2" charset="-122"/>
              </a:rPr>
              <a:t>A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=</a:t>
            </a:r>
            <a:r>
              <a:rPr lang="en-US" sz="2800" b="0" i="1">
                <a:latin typeface="Times New Roman" panose="02020603050405020304" charset="0"/>
                <a:ea typeface="宋体" panose="02010600030101010101" pitchFamily="2" charset="-122"/>
              </a:rPr>
              <a:t>G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=2N</a:t>
            </a:r>
            <a:r>
              <a:rPr lang="zh-CN" sz="2800" b="0">
                <a:ea typeface="黑体" panose="02010609060101010101" charset="-122"/>
              </a:rPr>
              <a:t>则弹簧测力计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A</a:t>
            </a:r>
            <a:r>
              <a:rPr lang="zh-CN" sz="2800" b="0">
                <a:ea typeface="黑体" panose="02010609060101010101" charset="-122"/>
              </a:rPr>
              <a:t>的读数为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2N</a:t>
            </a:r>
            <a:r>
              <a:rPr lang="zh-CN" sz="2800" b="0">
                <a:ea typeface="黑体" panose="02010609060101010101" charset="-122"/>
              </a:rPr>
              <a:t>；对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B</a:t>
            </a:r>
            <a:r>
              <a:rPr lang="zh-CN" sz="2800" b="0">
                <a:ea typeface="黑体" panose="02010609060101010101" charset="-122"/>
              </a:rPr>
              <a:t>，由左侧重物（或右侧重物）平衡得到，弹簧的拉力大小</a:t>
            </a:r>
            <a:r>
              <a:rPr lang="en-US" sz="2800" b="0" i="1">
                <a:latin typeface="Times New Roman" panose="02020603050405020304" charset="0"/>
                <a:ea typeface="宋体" panose="02010600030101010101" pitchFamily="2" charset="-122"/>
              </a:rPr>
              <a:t>F</a:t>
            </a:r>
            <a:r>
              <a:rPr lang="en-US" sz="2800" b="0" baseline="-25000">
                <a:latin typeface="Times New Roman" panose="02020603050405020304" charset="0"/>
                <a:ea typeface="宋体" panose="02010600030101010101" pitchFamily="2" charset="-122"/>
              </a:rPr>
              <a:t>B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=</a:t>
            </a:r>
            <a:r>
              <a:rPr lang="en-US" sz="2800" b="0" i="1">
                <a:latin typeface="Times New Roman" panose="02020603050405020304" charset="0"/>
                <a:ea typeface="宋体" panose="02010600030101010101" pitchFamily="2" charset="-122"/>
              </a:rPr>
              <a:t>G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=2N</a:t>
            </a:r>
            <a:r>
              <a:rPr lang="zh-CN" sz="2800" b="0">
                <a:ea typeface="黑体" panose="02010609060101010101" charset="-122"/>
              </a:rPr>
              <a:t>则弹簧测力计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B</a:t>
            </a:r>
            <a:r>
              <a:rPr lang="zh-CN" sz="2800" b="0">
                <a:ea typeface="黑体" panose="02010609060101010101" charset="-122"/>
              </a:rPr>
              <a:t>的读数也为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2N</a:t>
            </a:r>
            <a:r>
              <a:rPr lang="zh-CN" sz="2800" b="0">
                <a:ea typeface="黑体" panose="02010609060101010101" charset="-122"/>
              </a:rPr>
              <a:t>。</a:t>
            </a:r>
          </a:p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故选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D</a:t>
            </a:r>
            <a:r>
              <a:rPr lang="zh-CN" sz="2800" b="0">
                <a:ea typeface="黑体" panose="02010609060101010101" charset="-122"/>
              </a:rPr>
              <a:t>。</a:t>
            </a:r>
            <a:endParaRPr lang="zh-CN" altLang="en-US" sz="2800" b="0">
              <a:ea typeface="黑体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8" name="文本框 107" title=""/>
          <p:cNvSpPr txBox="1"/>
          <p:nvPr>
            <p:custDataLst>
              <p:tags r:id="rId3"/>
            </p:custDataLst>
          </p:nvPr>
        </p:nvSpPr>
        <p:spPr>
          <a:xfrm>
            <a:off x="342265" y="383540"/>
            <a:ext cx="11431905" cy="211264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3</a:t>
            </a:r>
            <a:r>
              <a:rPr lang="zh-CN" sz="2800" b="0">
                <a:ea typeface="黑体" panose="02010609060101010101" charset="-122"/>
              </a:rPr>
              <a:t>．一轻质弹簧的长度和弹力大小的关系如图所示，根据图像判断，下列结论正确的是（　　）</a:t>
            </a:r>
            <a:endParaRPr lang="en-US" sz="2800" b="0">
              <a:latin typeface="Times New Roman" panose="02020603050405020304" charset="0"/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A</a:t>
            </a:r>
            <a:r>
              <a:rPr lang="zh-CN" sz="2800" b="0">
                <a:ea typeface="黑体" panose="02010609060101010101" charset="-122"/>
              </a:rPr>
              <a:t>．弹簧的劲度系数为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1N/m	</a:t>
            </a: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B</a:t>
            </a:r>
            <a:r>
              <a:rPr lang="zh-CN" sz="2800" b="0">
                <a:ea typeface="黑体" panose="02010609060101010101" charset="-122"/>
              </a:rPr>
              <a:t>．弹簧的劲度系数为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100N/m</a:t>
            </a: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C</a:t>
            </a:r>
            <a:r>
              <a:rPr lang="zh-CN" sz="2800" b="0">
                <a:ea typeface="黑体" panose="02010609060101010101" charset="-122"/>
              </a:rPr>
              <a:t>．弹簧的原长为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8cm	</a:t>
            </a: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D</a:t>
            </a:r>
            <a:r>
              <a:rPr lang="zh-CN" sz="2800" b="0">
                <a:ea typeface="黑体" panose="02010609060101010101" charset="-122"/>
              </a:rPr>
              <a:t>．弹簧伸长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0.2m</a:t>
            </a:r>
            <a:r>
              <a:rPr lang="zh-CN" sz="2800" b="0">
                <a:ea typeface="黑体" panose="02010609060101010101" charset="-122"/>
              </a:rPr>
              <a:t>时，弹力的大小为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4N</a:t>
            </a:r>
            <a:endParaRPr lang="en-US" altLang="en-US" sz="2800" b="0"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4"/>
            </p:custDataLst>
          </p:nvPr>
        </p:nvSpPr>
        <p:spPr>
          <a:xfrm>
            <a:off x="3085465" y="1163320"/>
            <a:ext cx="719455" cy="551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思源黑体 CN Light" panose="020b0400000000000000" pitchFamily="34" charset="-122"/>
                <a:cs typeface="Times New Roman" panose="02020603050405020304" charset="0"/>
              </a:rPr>
              <a:t>B</a:t>
            </a:r>
          </a:p>
        </p:txBody>
      </p:sp>
      <p:pic>
        <p:nvPicPr>
          <p:cNvPr id="100007" name="图片 100007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54670" y="1304290"/>
            <a:ext cx="3350260" cy="28854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8" name="文本框 107" title=""/>
          <p:cNvSpPr txBox="1"/>
          <p:nvPr>
            <p:custDataLst>
              <p:tags r:id="rId3"/>
            </p:custDataLst>
          </p:nvPr>
        </p:nvSpPr>
        <p:spPr>
          <a:xfrm>
            <a:off x="380365" y="347980"/>
            <a:ext cx="11499215" cy="26504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【答案】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B</a:t>
            </a:r>
            <a:endParaRPr lang="zh-CN" sz="2800" b="0"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【详解】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C</a:t>
            </a:r>
            <a:r>
              <a:rPr lang="zh-CN" sz="2800" b="0">
                <a:ea typeface="黑体" panose="02010609060101010101" charset="-122"/>
              </a:rPr>
              <a:t>．弹簧处于原长时，弹簧的弹力应为零，由图像可知弹簧原长为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6cm</a:t>
            </a:r>
            <a:r>
              <a:rPr lang="zh-CN" sz="2800" b="0">
                <a:ea typeface="黑体" panose="02010609060101010101" charset="-122"/>
              </a:rPr>
              <a:t>，故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C</a:t>
            </a:r>
            <a:r>
              <a:rPr lang="zh-CN" sz="2800" b="0">
                <a:ea typeface="黑体" panose="02010609060101010101" charset="-122"/>
              </a:rPr>
              <a:t>错误；</a:t>
            </a:r>
            <a:endParaRPr lang="en-US" sz="2800" b="0">
              <a:latin typeface="Times New Roman" panose="02020603050405020304" charset="0"/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AB</a:t>
            </a:r>
            <a:r>
              <a:rPr lang="zh-CN" sz="2800" b="0">
                <a:ea typeface="黑体" panose="02010609060101010101" charset="-122"/>
              </a:rPr>
              <a:t>．由题中图像可知，当弹簧拉长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2cm</a:t>
            </a:r>
            <a:r>
              <a:rPr lang="zh-CN" sz="2800" b="0">
                <a:ea typeface="黑体" panose="02010609060101010101" charset="-122"/>
              </a:rPr>
              <a:t>时，弹力为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2N</a:t>
            </a:r>
            <a:r>
              <a:rPr lang="zh-CN" sz="2800" b="0">
                <a:ea typeface="黑体" panose="02010609060101010101" charset="-122"/>
              </a:rPr>
              <a:t>，根据胡克定律可得弹簧的劲度系数为</a:t>
            </a:r>
            <a:r>
              <a:rPr lang="en-US" altLang="zh-CN" sz="2800" b="0">
                <a:ea typeface="黑体" panose="02010609060101010101" charset="-122"/>
              </a:rPr>
              <a:t>                 </a:t>
            </a:r>
            <a:r>
              <a:rPr lang="zh-CN" altLang="en-US" sz="2800" b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，故A错误，B正确；</a:t>
            </a:r>
          </a:p>
        </p:txBody>
      </p:sp>
      <p:graphicFrame>
        <p:nvGraphicFramePr>
          <p:cNvPr id="2" name="对象 -2147482604" title="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709035" y="3053715"/>
          <a:ext cx="2954020" cy="6546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0" r:id="rId5" imgW="1765300" imgH="393700" progId="Equation.DSMT4">
                  <p:embed/>
                </p:oleObj>
              </mc:Choice>
              <mc:Fallback>
                <p:oleObj r:id="rId5" imgW="1765300" imgH="3937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09035" y="3053715"/>
                        <a:ext cx="2954020" cy="6546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 title=""/>
          <p:cNvGrpSpPr/>
          <p:nvPr>
            <p:custDataLst>
              <p:tags r:id="rId7"/>
            </p:custDataLst>
          </p:nvPr>
        </p:nvGrpSpPr>
        <p:grpSpPr>
          <a:xfrm>
            <a:off x="462915" y="3763645"/>
            <a:ext cx="11333480" cy="1414145"/>
            <a:chOff x="599" y="5927"/>
            <a:chExt cx="17848" cy="2227"/>
          </a:xfrm>
        </p:grpSpPr>
        <p:grpSp>
          <p:nvGrpSpPr>
            <p:cNvPr id="5" name="组合 4"/>
            <p:cNvGrpSpPr/>
            <p:nvPr>
              <p:custDataLst>
                <p:tags r:id="rId8"/>
              </p:custDataLst>
            </p:nvPr>
          </p:nvGrpSpPr>
          <p:grpSpPr>
            <a:xfrm>
              <a:off x="599" y="5927"/>
              <a:ext cx="17848" cy="2227"/>
              <a:chOff x="599" y="6322"/>
              <a:chExt cx="17848" cy="2227"/>
            </a:xfrm>
          </p:grpSpPr>
          <p:sp>
            <p:nvSpPr>
              <p:cNvPr id="109" name="文本框 10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99" y="6322"/>
                <a:ext cx="17848" cy="21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noAutofit/>
              </a:bodyPr>
              <a:lstStyle/>
              <a:p>
                <a:pPr indent="0">
                  <a:lnSpc>
                    <a:spcPct val="150000"/>
                  </a:lnSpc>
                </a:pPr>
                <a:r>
                  <a:rPr lang="en-US" sz="2800" b="0">
                    <a:latin typeface="Times New Roman" panose="02020603050405020304" charset="0"/>
                    <a:ea typeface="黑体" panose="02010609060101010101" charset="-122"/>
                  </a:rPr>
                  <a:t>D</a:t>
                </a:r>
                <a:r>
                  <a:rPr lang="zh-CN" sz="2800" b="0">
                    <a:ea typeface="黑体" panose="02010609060101010101" charset="-122"/>
                  </a:rPr>
                  <a:t>．弹簧伸长</a:t>
                </a:r>
                <a:r>
                  <a:rPr lang="en-US" sz="2800" b="0">
                    <a:latin typeface="Times New Roman" panose="02020603050405020304" charset="0"/>
                    <a:ea typeface="黑体" panose="02010609060101010101" charset="-122"/>
                  </a:rPr>
                  <a:t>0.2m</a:t>
                </a:r>
                <a:r>
                  <a:rPr lang="zh-CN" sz="2800" b="0">
                    <a:ea typeface="黑体" panose="02010609060101010101" charset="-122"/>
                  </a:rPr>
                  <a:t>时，根据胡克定律可得此时的弹力大小为</a:t>
                </a:r>
                <a:endParaRPr lang="zh-CN" altLang="en-US" sz="2800" b="0">
                  <a:ea typeface="黑体" panose="02010609060101010101" charset="-122"/>
                </a:endParaRPr>
              </a:p>
            </p:txBody>
          </p:sp>
          <p:sp>
            <p:nvSpPr>
              <p:cNvPr id="110" name="文本框 10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0149" y="7389"/>
                <a:ext cx="8000" cy="116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indent="0">
                  <a:lnSpc>
                    <a:spcPct val="150000"/>
                  </a:lnSpc>
                </a:pPr>
                <a:r>
                  <a:rPr lang="zh-CN" sz="2800" b="0">
                    <a:ea typeface="黑体" panose="02010609060101010101" charset="-122"/>
                  </a:rPr>
                  <a:t>故</a:t>
                </a:r>
                <a:r>
                  <a:rPr lang="en-US" sz="2800" b="0">
                    <a:latin typeface="Times New Roman" panose="02020603050405020304" charset="0"/>
                    <a:ea typeface="黑体" panose="02010609060101010101" charset="-122"/>
                  </a:rPr>
                  <a:t>D</a:t>
                </a:r>
                <a:r>
                  <a:rPr lang="zh-CN" sz="2800" b="0">
                    <a:ea typeface="黑体" panose="02010609060101010101" charset="-122"/>
                  </a:rPr>
                  <a:t>错误。故选</a:t>
                </a:r>
                <a:r>
                  <a:rPr lang="en-US" sz="2800" b="0">
                    <a:latin typeface="Times New Roman" panose="02020603050405020304" charset="0"/>
                    <a:ea typeface="黑体" panose="02010609060101010101" charset="-122"/>
                  </a:rPr>
                  <a:t>B</a:t>
                </a:r>
                <a:r>
                  <a:rPr lang="zh-CN" sz="2800" b="0">
                    <a:ea typeface="黑体" panose="02010609060101010101" charset="-122"/>
                  </a:rPr>
                  <a:t>。</a:t>
                </a:r>
                <a:endParaRPr lang="zh-CN" altLang="en-US" sz="2800" b="0">
                  <a:ea typeface="黑体" panose="02010609060101010101" charset="-122"/>
                </a:endParaRPr>
              </a:p>
            </p:txBody>
          </p:sp>
        </p:grpSp>
        <p:graphicFrame>
          <p:nvGraphicFramePr>
            <p:cNvPr id="3" name="对象 -2147482603" descr="eqIdefeb77c7168ff15287b67c0e77cb2e33"/>
            <p:cNvGraphicFramePr>
              <a:graphicFrameLocks noChangeAspect="1"/>
            </p:cNvGraphicFramePr>
            <p:nvPr>
              <p:custDataLst>
                <p:tags r:id="rId11"/>
              </p:custDataLst>
            </p:nvPr>
          </p:nvGraphicFramePr>
          <p:xfrm>
            <a:off x="1723" y="7442"/>
            <a:ext cx="8426" cy="713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1" r:id="rId12" imgW="2132965" imgH="177800" progId="Equation.DSMT4">
                    <p:embed/>
                  </p:oleObj>
                </mc:Choice>
                <mc:Fallback>
                  <p:oleObj r:id="rId12" imgW="2132965" imgH="1778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723" y="7442"/>
                          <a:ext cx="8426" cy="7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4"/>
    </p:custData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10" name="文本框 109" title=""/>
          <p:cNvSpPr txBox="1"/>
          <p:nvPr>
            <p:custDataLst>
              <p:tags r:id="rId3"/>
            </p:custDataLst>
          </p:nvPr>
        </p:nvSpPr>
        <p:spPr>
          <a:xfrm>
            <a:off x="304800" y="383540"/>
            <a:ext cx="11431905" cy="32759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4</a:t>
            </a:r>
            <a:r>
              <a:rPr lang="zh-CN" sz="2800" b="0">
                <a:ea typeface="黑体" panose="02010609060101010101" charset="-122"/>
              </a:rPr>
              <a:t>．如图甲所示，用铁架台、弹簧和多个质量已知且相等的钩码做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“</a:t>
            </a:r>
            <a:r>
              <a:rPr lang="zh-CN" sz="2800" b="0">
                <a:ea typeface="黑体" panose="02010609060101010101" charset="-122"/>
              </a:rPr>
              <a:t>探究在弹性限度内弹簧弹力与弹簧伸长量的关系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”</a:t>
            </a:r>
            <a:r>
              <a:rPr lang="zh-CN" sz="2800" b="0">
                <a:ea typeface="黑体" panose="02010609060101010101" charset="-122"/>
              </a:rPr>
              <a:t>实验。</a:t>
            </a:r>
            <a:endParaRPr lang="en-US" sz="2800" b="0">
              <a:latin typeface="Times New Roman" panose="02020603050405020304" charset="0"/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(1)</a:t>
            </a:r>
            <a:r>
              <a:rPr lang="zh-CN" sz="2800" b="0">
                <a:ea typeface="黑体" panose="02010609060101010101" charset="-122"/>
              </a:rPr>
              <a:t>在固定刻度尺时，必须使刻度尺保持</a:t>
            </a:r>
            <a:r>
              <a:rPr lang="en-US" sz="2800" b="0" u="sng">
                <a:latin typeface="Times New Roman" panose="02020603050405020304" charset="0"/>
                <a:ea typeface="黑体" panose="02010609060101010101" charset="-122"/>
              </a:rPr>
              <a:t>              </a:t>
            </a:r>
            <a:r>
              <a:rPr lang="zh-CN" sz="2800" b="0">
                <a:ea typeface="黑体" panose="02010609060101010101" charset="-122"/>
              </a:rPr>
              <a:t>状态。</a:t>
            </a:r>
            <a:endParaRPr lang="en-US" sz="2800" b="0">
              <a:latin typeface="Times New Roman" panose="02020603050405020304" charset="0"/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(2)</a:t>
            </a:r>
            <a:r>
              <a:rPr lang="zh-CN" sz="2800" b="0">
                <a:ea typeface="黑体" panose="02010609060101010101" charset="-122"/>
              </a:rPr>
              <a:t>通过实验得到如图乙所示的弹力大小</a:t>
            </a:r>
            <a:r>
              <a:rPr lang="en-US" sz="2800" b="0" i="1">
                <a:latin typeface="Times New Roman" panose="02020603050405020304" charset="0"/>
                <a:ea typeface="黑体" panose="02010609060101010101" charset="-122"/>
              </a:rPr>
              <a:t>F</a:t>
            </a:r>
            <a:r>
              <a:rPr lang="zh-CN" sz="2800" b="0">
                <a:ea typeface="黑体" panose="02010609060101010101" charset="-122"/>
              </a:rPr>
              <a:t>与弹簧长度</a:t>
            </a:r>
            <a:r>
              <a:rPr lang="en-US" sz="2800" b="0" i="1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zh-CN" sz="2800" b="0">
                <a:ea typeface="黑体" panose="02010609060101010101" charset="-122"/>
              </a:rPr>
              <a:t>的关系图线。由此可得该弹簧的原长</a:t>
            </a:r>
            <a:r>
              <a:rPr lang="en-US" sz="2800" b="0" i="1">
                <a:latin typeface="Times New Roman" panose="02020603050405020304" charset="0"/>
                <a:ea typeface="宋体" panose="02010600030101010101" pitchFamily="2" charset="-122"/>
              </a:rPr>
              <a:t>x</a:t>
            </a:r>
            <a:r>
              <a:rPr lang="en-US" sz="2800" b="0" baseline="-25000">
                <a:latin typeface="Times New Roman" panose="02020603050405020304" charset="0"/>
                <a:ea typeface="宋体" panose="02010600030101010101" pitchFamily="2" charset="-122"/>
              </a:rPr>
              <a:t>0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=</a:t>
            </a:r>
            <a:r>
              <a:rPr lang="en-US" sz="2800" b="0" u="sng">
                <a:latin typeface="Times New Roman" panose="02020603050405020304" charset="0"/>
                <a:ea typeface="黑体" panose="02010609060101010101" charset="-122"/>
              </a:rPr>
              <a:t>          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cm</a:t>
            </a:r>
            <a:r>
              <a:rPr lang="zh-CN" sz="2800" b="0">
                <a:ea typeface="黑体" panose="02010609060101010101" charset="-122"/>
              </a:rPr>
              <a:t>，劲度系数</a:t>
            </a:r>
            <a:r>
              <a:rPr lang="en-US" sz="2800" b="0" i="1">
                <a:latin typeface="Times New Roman" panose="02020603050405020304" charset="0"/>
                <a:ea typeface="宋体" panose="02010600030101010101" pitchFamily="2" charset="-122"/>
              </a:rPr>
              <a:t>k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=</a:t>
            </a:r>
            <a:r>
              <a:rPr lang="en-US" sz="2800" b="0" u="sng">
                <a:latin typeface="Times New Roman" panose="02020603050405020304" charset="0"/>
                <a:ea typeface="黑体" panose="02010609060101010101" charset="-122"/>
              </a:rPr>
              <a:t>  </a:t>
            </a:r>
            <a:r>
              <a:rPr lang="en-US" sz="2800" b="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</a:t>
            </a:r>
            <a:r>
              <a:rPr lang="en-US" sz="2800" b="0" u="sng">
                <a:latin typeface="Times New Roman" panose="02020603050405020304" charset="0"/>
                <a:ea typeface="黑体" panose="02010609060101010101" charset="-122"/>
              </a:rPr>
              <a:t>    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N/m</a:t>
            </a:r>
            <a:r>
              <a:rPr lang="zh-CN" sz="2800" b="0">
                <a:ea typeface="黑体" panose="02010609060101010101" charset="-122"/>
              </a:rPr>
              <a:t>。</a:t>
            </a:r>
            <a:endParaRPr lang="zh-CN" altLang="en-US" sz="2800" b="0">
              <a:ea typeface="黑体" panose="02010609060101010101" charset="-122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4"/>
            </p:custDataLst>
          </p:nvPr>
        </p:nvSpPr>
        <p:spPr>
          <a:xfrm>
            <a:off x="6607810" y="1767840"/>
            <a:ext cx="1042670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思源黑体 CN Light" panose="020b0400000000000000" pitchFamily="34" charset="-122"/>
                <a:cs typeface="Times New Roman" panose="02020603050405020304" charset="0"/>
              </a:rPr>
              <a:t>竖直</a:t>
            </a:r>
          </a:p>
        </p:txBody>
      </p:sp>
      <p:pic>
        <p:nvPicPr>
          <p:cNvPr id="100009" name="图片 100009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04640" y="3805555"/>
            <a:ext cx="4621530" cy="2616200"/>
          </a:xfrm>
          <a:prstGeom prst="rect">
            <a:avLst/>
          </a:prstGeom>
        </p:spPr>
      </p:pic>
      <p:sp>
        <p:nvSpPr>
          <p:cNvPr id="2" name="文本框 1" title=""/>
          <p:cNvSpPr txBox="1"/>
          <p:nvPr>
            <p:custDataLst>
              <p:tags r:id="rId7"/>
            </p:custDataLst>
          </p:nvPr>
        </p:nvSpPr>
        <p:spPr>
          <a:xfrm>
            <a:off x="3641725" y="3106420"/>
            <a:ext cx="1042670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思源黑体 CN Light" panose="020b0400000000000000" pitchFamily="34" charset="-122"/>
                <a:cs typeface="Times New Roman" panose="02020603050405020304" charset="0"/>
              </a:rPr>
              <a:t>1.5</a:t>
            </a:r>
          </a:p>
        </p:txBody>
      </p:sp>
      <p:sp>
        <p:nvSpPr>
          <p:cNvPr id="4" name="文本框 3" title=""/>
          <p:cNvSpPr txBox="1"/>
          <p:nvPr>
            <p:custDataLst>
              <p:tags r:id="rId8"/>
            </p:custDataLst>
          </p:nvPr>
        </p:nvSpPr>
        <p:spPr>
          <a:xfrm>
            <a:off x="7193915" y="3106420"/>
            <a:ext cx="1042670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思源黑体 CN Light" panose="020b0400000000000000" pitchFamily="34" charset="-122"/>
                <a:cs typeface="Times New Roman" panose="02020603050405020304" charset="0"/>
              </a:rPr>
              <a:t>200</a:t>
            </a: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 title=""/>
          <p:cNvSpPr txBox="1"/>
          <p:nvPr>
            <p:custDataLst>
              <p:tags r:id="rId3"/>
            </p:custDataLst>
          </p:nvPr>
        </p:nvSpPr>
        <p:spPr>
          <a:xfrm>
            <a:off x="4179570" y="1863090"/>
            <a:ext cx="38328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000" cap="all">
                <a:solidFill>
                  <a:srgbClr val="38ABE3">
                    <a:alpha val="12000"/>
                  </a:srgbClr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汉仪宋韵朗黑W"/>
              </a:rPr>
              <a:t>conclusion</a:t>
            </a:r>
          </a:p>
        </p:txBody>
      </p:sp>
      <p:sp>
        <p:nvSpPr>
          <p:cNvPr id="4" name="圆角矩形 3" title=""/>
          <p:cNvSpPr/>
          <p:nvPr>
            <p:custDataLst>
              <p:tags r:id="rId4"/>
            </p:custDataLst>
          </p:nvPr>
        </p:nvSpPr>
        <p:spPr>
          <a:xfrm>
            <a:off x="5095240" y="2211705"/>
            <a:ext cx="2001520" cy="488950"/>
          </a:xfrm>
          <a:prstGeom prst="roundRect">
            <a:avLst>
              <a:gd name="adj" fmla="val 50000"/>
            </a:avLst>
          </a:prstGeom>
          <a:solidFill>
            <a:srgbClr val="38A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13" name="文本框 12" title=""/>
          <p:cNvSpPr txBox="1"/>
          <p:nvPr>
            <p:custDataLst>
              <p:tags r:id="rId5"/>
            </p:custDataLst>
          </p:nvPr>
        </p:nvSpPr>
        <p:spPr>
          <a:xfrm>
            <a:off x="4179570" y="3022600"/>
            <a:ext cx="3891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汉仪宋韵朗黑W" panose="00020600040101010101" charset="-122"/>
                <a:sym typeface="汉仪宋韵朗黑W"/>
              </a:rPr>
              <a:t>新课引入</a:t>
            </a:r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5526405" y="2211705"/>
            <a:ext cx="119316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汉仪宋韵朗黑W"/>
              </a:rPr>
              <a:t>01</a:t>
            </a:r>
          </a:p>
        </p:txBody>
      </p:sp>
    </p:spTree>
    <p:custDataLst>
      <p:tags r:id="rId7"/>
    </p:custDataLst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10" name="文本框 109" title=""/>
          <p:cNvSpPr txBox="1"/>
          <p:nvPr>
            <p:custDataLst>
              <p:tags r:id="rId3"/>
            </p:custDataLst>
          </p:nvPr>
        </p:nvSpPr>
        <p:spPr>
          <a:xfrm>
            <a:off x="320040" y="422910"/>
            <a:ext cx="11551920" cy="169291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【答案】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(1)</a:t>
            </a:r>
            <a:r>
              <a:rPr lang="zh-CN" sz="2800" b="0">
                <a:ea typeface="黑体" panose="02010609060101010101" charset="-122"/>
              </a:rPr>
              <a:t>竖直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(2)     1.5     200</a:t>
            </a:r>
            <a:endParaRPr lang="zh-CN" sz="2800" b="0"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【详解】（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1</a:t>
            </a:r>
            <a:r>
              <a:rPr lang="zh-CN" sz="2800" b="0">
                <a:ea typeface="黑体" panose="02010609060101010101" charset="-122"/>
              </a:rPr>
              <a:t>）在固定刻度尺时，必须使刻度尺保持竖直状态，与弹簧平行，可以减小测量误差。</a:t>
            </a:r>
          </a:p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（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2</a:t>
            </a:r>
            <a:r>
              <a:rPr lang="zh-CN" sz="2800" b="0">
                <a:ea typeface="黑体" panose="02010609060101010101" charset="-122"/>
              </a:rPr>
              <a:t>）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[1]</a:t>
            </a:r>
            <a:r>
              <a:rPr lang="zh-CN" sz="2800" b="0">
                <a:ea typeface="黑体" panose="02010609060101010101" charset="-122"/>
              </a:rPr>
              <a:t>由乙图可知，当</a:t>
            </a:r>
            <a:r>
              <a:rPr lang="en-US" sz="2800" b="0" i="1">
                <a:latin typeface="Times New Roman" panose="02020603050405020304" charset="0"/>
                <a:ea typeface="黑体" panose="02010609060101010101" charset="-122"/>
              </a:rPr>
              <a:t>F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=0</a:t>
            </a:r>
            <a:r>
              <a:rPr lang="zh-CN" sz="2800" b="0">
                <a:ea typeface="黑体" panose="02010609060101010101" charset="-122"/>
              </a:rPr>
              <a:t>时，弹簧长度为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1.5cm</a:t>
            </a:r>
            <a:r>
              <a:rPr lang="zh-CN" sz="2800" b="0">
                <a:ea typeface="黑体" panose="02010609060101010101" charset="-122"/>
              </a:rPr>
              <a:t>，即弹簧原长为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1.5cm</a:t>
            </a:r>
            <a:r>
              <a:rPr lang="zh-CN" sz="2800" b="0">
                <a:ea typeface="黑体" panose="02010609060101010101" charset="-122"/>
              </a:rPr>
              <a:t>。</a:t>
            </a:r>
            <a:endParaRPr lang="en-US" sz="2800" b="0">
              <a:latin typeface="Times New Roman" panose="02020603050405020304" charset="0"/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[2]</a:t>
            </a:r>
            <a:r>
              <a:rPr lang="zh-CN" sz="2800" b="0">
                <a:ea typeface="黑体" panose="02010609060101010101" charset="-122"/>
              </a:rPr>
              <a:t>弹簧的劲度系数为</a:t>
            </a:r>
            <a:endParaRPr lang="zh-CN" altLang="en-US" sz="2800" b="0">
              <a:ea typeface="黑体" panose="02010609060101010101" charset="-122"/>
            </a:endParaRPr>
          </a:p>
        </p:txBody>
      </p:sp>
      <p:graphicFrame>
        <p:nvGraphicFramePr>
          <p:cNvPr id="2" name="对象 -2147482615" title="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716655" y="3122295"/>
          <a:ext cx="3938905" cy="69596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2" r:id="rId5" imgW="2209800" imgH="393700" progId="Equation.DSMT4">
                  <p:embed/>
                </p:oleObj>
              </mc:Choice>
              <mc:Fallback>
                <p:oleObj r:id="rId5" imgW="2209800" imgH="3937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16655" y="3122295"/>
                        <a:ext cx="3938905" cy="6959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10" name="文本框 109" title=""/>
          <p:cNvSpPr txBox="1"/>
          <p:nvPr>
            <p:custDataLst>
              <p:tags r:id="rId3"/>
            </p:custDataLst>
          </p:nvPr>
        </p:nvSpPr>
        <p:spPr>
          <a:xfrm>
            <a:off x="229870" y="274955"/>
            <a:ext cx="11650345" cy="285432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50000"/>
              </a:lnSpc>
            </a:pPr>
            <a:r>
              <a:rPr lang="en-US" sz="2400" b="0">
                <a:latin typeface="Times New Roman" panose="02020603050405020304" charset="0"/>
                <a:ea typeface="黑体" panose="02010609060101010101" charset="-122"/>
              </a:rPr>
              <a:t>5</a:t>
            </a:r>
            <a:r>
              <a:rPr lang="zh-CN" sz="2400" b="0">
                <a:ea typeface="黑体" panose="02010609060101010101" charset="-122"/>
              </a:rPr>
              <a:t>．在用如下左图装置做</a:t>
            </a:r>
            <a:r>
              <a:rPr lang="en-US" sz="2400" b="0">
                <a:latin typeface="Times New Roman" panose="02020603050405020304" charset="0"/>
                <a:ea typeface="黑体" panose="02010609060101010101" charset="-122"/>
              </a:rPr>
              <a:t>“</a:t>
            </a:r>
            <a:r>
              <a:rPr lang="zh-CN" sz="2400" b="0">
                <a:ea typeface="黑体" panose="02010609060101010101" charset="-122"/>
              </a:rPr>
              <a:t>探究弹簧弹力与弹簧形变的关系</a:t>
            </a:r>
            <a:r>
              <a:rPr lang="en-US" sz="2400" b="0">
                <a:latin typeface="Times New Roman" panose="02020603050405020304" charset="0"/>
                <a:ea typeface="黑体" panose="02010609060101010101" charset="-122"/>
              </a:rPr>
              <a:t>”</a:t>
            </a:r>
            <a:r>
              <a:rPr lang="zh-CN" sz="2400" b="0">
                <a:ea typeface="黑体" panose="02010609060101010101" charset="-122"/>
              </a:rPr>
              <a:t>实验时，某同学按正确操作步骤进行实验，但未测量弹簧原长，他认为弹簧原长不影响实验，但为了方便实验进行，他估计弹簧原长</a:t>
            </a:r>
            <a:r>
              <a:rPr lang="en-US" sz="2400" b="0" i="1">
                <a:latin typeface="Times New Roman" panose="02020603050405020304" charset="0"/>
                <a:ea typeface="宋体" panose="02010600030101010101" pitchFamily="2" charset="-122"/>
              </a:rPr>
              <a:t>L</a:t>
            </a:r>
            <a:r>
              <a:rPr lang="en-US" sz="2400" b="0" baseline="-25000">
                <a:latin typeface="Times New Roman" panose="02020603050405020304" charset="0"/>
                <a:ea typeface="宋体" panose="02010600030101010101" pitchFamily="2" charset="-122"/>
              </a:rPr>
              <a:t>0</a:t>
            </a:r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</a:rPr>
              <a:t>=10cm</a:t>
            </a:r>
            <a:r>
              <a:rPr lang="zh-CN" sz="2400" b="0">
                <a:ea typeface="黑体" panose="02010609060101010101" charset="-122"/>
              </a:rPr>
              <a:t>。然后多次测出弹簧的总长度</a:t>
            </a:r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</a:rPr>
              <a:t>L</a:t>
            </a:r>
            <a:r>
              <a:rPr lang="zh-CN" sz="2400" b="0">
                <a:ea typeface="黑体" panose="02010609060101010101" charset="-122"/>
              </a:rPr>
              <a:t>和对应的弹簧弹力</a:t>
            </a:r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</a:rPr>
              <a:t>F</a:t>
            </a:r>
            <a:r>
              <a:rPr lang="zh-CN" sz="2400" b="0">
                <a:ea typeface="黑体" panose="02010609060101010101" charset="-122"/>
              </a:rPr>
              <a:t>，随后利用估计的原长计算出弹簧的形变量</a:t>
            </a:r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</a:rPr>
              <a:t>X</a:t>
            </a:r>
            <a:r>
              <a:rPr lang="zh-CN" sz="2400" b="0">
                <a:ea typeface="黑体" panose="02010609060101010101" charset="-122"/>
              </a:rPr>
              <a:t>，并由此作出弹力</a:t>
            </a:r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</a:rPr>
              <a:t>F</a:t>
            </a:r>
            <a:r>
              <a:rPr lang="zh-CN" sz="2400" b="0">
                <a:ea typeface="黑体" panose="02010609060101010101" charset="-122"/>
              </a:rPr>
              <a:t>与弹簧形变量</a:t>
            </a:r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</a:rPr>
              <a:t>X</a:t>
            </a:r>
            <a:r>
              <a:rPr lang="zh-CN" sz="2400" b="0">
                <a:ea typeface="黑体" panose="02010609060101010101" charset="-122"/>
              </a:rPr>
              <a:t>的关系图线如下右图所示，由该图可知，该弹簧的真实原长为</a:t>
            </a:r>
            <a:r>
              <a:rPr lang="en-US" sz="2400" b="0" u="sng">
                <a:latin typeface="Times New Roman" panose="02020603050405020304" charset="0"/>
                <a:ea typeface="黑体" panose="02010609060101010101" charset="-122"/>
              </a:rPr>
              <a:t>                  </a:t>
            </a:r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</a:rPr>
              <a:t>cm</a:t>
            </a:r>
            <a:r>
              <a:rPr lang="zh-CN" sz="2400" b="0">
                <a:ea typeface="黑体" panose="02010609060101010101" charset="-122"/>
              </a:rPr>
              <a:t>；该弹簧的劲度系数为</a:t>
            </a:r>
            <a:r>
              <a:rPr lang="en-US" sz="2400" b="0" u="sng">
                <a:latin typeface="Times New Roman" panose="02020603050405020304" charset="0"/>
                <a:ea typeface="黑体" panose="02010609060101010101" charset="-122"/>
              </a:rPr>
              <a:t>               </a:t>
            </a:r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</a:rPr>
              <a:t>N/m</a:t>
            </a:r>
            <a:r>
              <a:rPr lang="zh-CN" sz="2400" b="0">
                <a:ea typeface="黑体" panose="02010609060101010101" charset="-122"/>
              </a:rPr>
              <a:t>，图像弯曲的原因</a:t>
            </a:r>
            <a:r>
              <a:rPr lang="en-US" sz="2400" b="0" u="sng">
                <a:latin typeface="Times New Roman" panose="02020603050405020304" charset="0"/>
                <a:ea typeface="黑体" panose="02010609060101010101" charset="-122"/>
              </a:rPr>
              <a:t>                                                          </a:t>
            </a:r>
            <a:r>
              <a:rPr lang="zh-CN" sz="2400" b="0">
                <a:ea typeface="黑体" panose="02010609060101010101" charset="-122"/>
              </a:rPr>
              <a:t>。</a:t>
            </a:r>
            <a:endParaRPr lang="zh-CN" altLang="en-US" sz="2400" b="0">
              <a:ea typeface="黑体" panose="02010609060101010101" charset="-122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4"/>
            </p:custDataLst>
          </p:nvPr>
        </p:nvSpPr>
        <p:spPr>
          <a:xfrm>
            <a:off x="7533640" y="2505075"/>
            <a:ext cx="1042670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思源黑体 CN Light" panose="020b0400000000000000" pitchFamily="34" charset="-122"/>
                <a:cs typeface="Times New Roman" panose="02020603050405020304" charset="0"/>
              </a:rPr>
              <a:t>12</a:t>
            </a:r>
          </a:p>
        </p:txBody>
      </p:sp>
      <p:pic>
        <p:nvPicPr>
          <p:cNvPr id="100011" name="图片 100011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86225" y="3986530"/>
            <a:ext cx="4935855" cy="2548890"/>
          </a:xfrm>
          <a:prstGeom prst="rect">
            <a:avLst/>
          </a:prstGeom>
        </p:spPr>
      </p:pic>
      <p:sp>
        <p:nvSpPr>
          <p:cNvPr id="2" name="文本框 1" title=""/>
          <p:cNvSpPr txBox="1"/>
          <p:nvPr>
            <p:custDataLst>
              <p:tags r:id="rId7"/>
            </p:custDataLst>
          </p:nvPr>
        </p:nvSpPr>
        <p:spPr>
          <a:xfrm>
            <a:off x="977265" y="3012440"/>
            <a:ext cx="1042670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思源黑体 CN Light" panose="020b0400000000000000" pitchFamily="34" charset="-122"/>
                <a:cs typeface="Times New Roman" panose="02020603050405020304" charset="0"/>
              </a:rPr>
              <a:t>200</a:t>
            </a:r>
          </a:p>
        </p:txBody>
      </p:sp>
      <p:sp>
        <p:nvSpPr>
          <p:cNvPr id="4" name="文本框 3" title=""/>
          <p:cNvSpPr txBox="1"/>
          <p:nvPr>
            <p:custDataLst>
              <p:tags r:id="rId8"/>
            </p:custDataLst>
          </p:nvPr>
        </p:nvSpPr>
        <p:spPr>
          <a:xfrm>
            <a:off x="5598795" y="3072130"/>
            <a:ext cx="3150235" cy="447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思源黑体 CN Light" panose="020b0400000000000000" pitchFamily="34" charset="-122"/>
                <a:cs typeface="Times New Roman" panose="02020603050405020304" charset="0"/>
              </a:rPr>
              <a:t>超过弹簧弹性限度</a:t>
            </a: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2" name="对象 -2147482606" title="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9634855" y="2339975"/>
          <a:ext cx="2301240" cy="78613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3" r:id="rId4" imgW="1143000" imgH="393700" progId="Equation.DSMT4">
                  <p:embed/>
                </p:oleObj>
              </mc:Choice>
              <mc:Fallback>
                <p:oleObj r:id="rId4" imgW="1143000" imgH="3937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34855" y="2339975"/>
                        <a:ext cx="2301240" cy="7861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文本框 109" title=""/>
          <p:cNvSpPr txBox="1"/>
          <p:nvPr>
            <p:custDataLst>
              <p:tags r:id="rId6"/>
            </p:custDataLst>
          </p:nvPr>
        </p:nvSpPr>
        <p:spPr>
          <a:xfrm>
            <a:off x="327025" y="383540"/>
            <a:ext cx="11529060" cy="206692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【答案】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     12     200     </a:t>
            </a:r>
            <a:r>
              <a:rPr lang="zh-CN" sz="2800" b="0">
                <a:ea typeface="黑体" panose="02010609060101010101" charset="-122"/>
              </a:rPr>
              <a:t>超过弹簧弹性限度</a:t>
            </a:r>
          </a:p>
          <a:p>
            <a:pPr indent="0">
              <a:lnSpc>
                <a:spcPct val="150000"/>
              </a:lnSpc>
            </a:pPr>
            <a:r>
              <a:rPr lang="zh-CN" sz="2800" b="0">
                <a:ea typeface="黑体" panose="02010609060101010101" charset="-122"/>
              </a:rPr>
              <a:t>【详解】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[1]</a:t>
            </a:r>
            <a:r>
              <a:rPr lang="zh-CN" sz="2800" b="0">
                <a:ea typeface="黑体" panose="02010609060101010101" charset="-122"/>
              </a:rPr>
              <a:t>由</a:t>
            </a:r>
            <a:r>
              <a:rPr lang="en-US" sz="2800" b="0" i="1">
                <a:latin typeface="Times New Roman" panose="02020603050405020304" charset="0"/>
                <a:ea typeface="黑体" panose="02010609060101010101" charset="-122"/>
              </a:rPr>
              <a:t>F-X</a:t>
            </a:r>
            <a:r>
              <a:rPr lang="zh-CN" sz="2800" b="0">
                <a:ea typeface="黑体" panose="02010609060101010101" charset="-122"/>
              </a:rPr>
              <a:t>图像可知该弹簧的真实原长比估计弹簧原长还要长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2cm</a:t>
            </a:r>
            <a:r>
              <a:rPr lang="zh-CN" sz="2800" b="0">
                <a:ea typeface="黑体" panose="02010609060101010101" charset="-122"/>
              </a:rPr>
              <a:t>，即实际原长为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12cm</a:t>
            </a:r>
            <a:r>
              <a:rPr lang="zh-CN" sz="2800" b="0">
                <a:ea typeface="黑体" panose="02010609060101010101" charset="-122"/>
              </a:rPr>
              <a:t>。</a:t>
            </a:r>
            <a:endParaRPr lang="en-US" sz="2800" b="0">
              <a:latin typeface="Times New Roman" panose="02020603050405020304" charset="0"/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[2]</a:t>
            </a:r>
            <a:r>
              <a:rPr lang="zh-CN" sz="2800" b="0">
                <a:ea typeface="黑体" panose="02010609060101010101" charset="-122"/>
              </a:rPr>
              <a:t>当</a:t>
            </a:r>
            <a:r>
              <a:rPr lang="en-US" sz="2800" b="0" i="1">
                <a:latin typeface="Times New Roman" panose="02020603050405020304" charset="0"/>
                <a:ea typeface="黑体" panose="02010609060101010101" charset="-122"/>
              </a:rPr>
              <a:t>F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=12N</a:t>
            </a:r>
            <a:r>
              <a:rPr lang="zh-CN" sz="2800" b="0">
                <a:ea typeface="黑体" panose="02010609060101010101" charset="-122"/>
              </a:rPr>
              <a:t>时，弹簧的形变量为</a:t>
            </a: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6cm</a:t>
            </a:r>
            <a:r>
              <a:rPr lang="zh-CN" sz="2800" b="0">
                <a:ea typeface="黑体" panose="02010609060101010101" charset="-122"/>
              </a:rPr>
              <a:t>，根据胡克定律，可得</a:t>
            </a:r>
            <a:endParaRPr lang="en-US" sz="2800" b="0">
              <a:latin typeface="Times New Roman" panose="02020603050405020304" charset="0"/>
              <a:ea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sz="2800" b="0">
                <a:latin typeface="Times New Roman" panose="02020603050405020304" charset="0"/>
                <a:ea typeface="黑体" panose="02010609060101010101" charset="-122"/>
              </a:rPr>
              <a:t>[3]</a:t>
            </a:r>
            <a:r>
              <a:rPr lang="zh-CN" sz="2800" b="0">
                <a:ea typeface="黑体" panose="02010609060101010101" charset="-122"/>
              </a:rPr>
              <a:t>图像弯曲的原因是超过弹簧弹性限度。</a:t>
            </a:r>
            <a:endParaRPr lang="zh-CN" altLang="en-US" sz="2800" b="0">
              <a:ea typeface="黑体" panose="02010609060101010101" charset="-122"/>
            </a:endParaRPr>
          </a:p>
        </p:txBody>
      </p:sp>
    </p:spTree>
    <p:custDataLst>
      <p:tags r:id="rId7"/>
    </p:custDataLst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3" name="文本框 12" title=""/>
          <p:cNvSpPr txBox="1"/>
          <p:nvPr>
            <p:custDataLst>
              <p:tags r:id="rId3"/>
            </p:custDataLst>
          </p:nvPr>
        </p:nvSpPr>
        <p:spPr>
          <a:xfrm>
            <a:off x="2823845" y="2679065"/>
            <a:ext cx="7023100" cy="1079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ctr" fontAlgn="auto"/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汉仪宋韵朗黑W"/>
              </a:rPr>
              <a:t>本节结束</a:t>
            </a:r>
            <a:r>
              <a:rPr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汉仪宋韵朗黑W"/>
              </a:rPr>
              <a:t> </a:t>
            </a:r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汉仪宋韵朗黑W"/>
              </a:rPr>
              <a:t>谢谢观看</a:t>
            </a:r>
          </a:p>
        </p:txBody>
      </p:sp>
    </p:spTree>
    <p:custDataLst>
      <p:tags r:id="rId4"/>
    </p:custData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00" name="图片 99" title=""/>
          <p:cNvPicPr/>
          <p:nvPr>
            <p:custDataLst>
              <p:tags r:id="rId4"/>
            </p:custDataLst>
          </p:nvPr>
        </p:nvPicPr>
        <p:blipFill>
          <a:blip r:embed="rId3"/>
          <a:srcRect r="9459"/>
          <a:stretch>
            <a:fillRect/>
          </a:stretch>
        </p:blipFill>
        <p:spPr>
          <a:xfrm>
            <a:off x="545465" y="1183005"/>
            <a:ext cx="5239385" cy="3493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77940" y="1183640"/>
            <a:ext cx="5239385" cy="3493135"/>
          </a:xfrm>
          <a:prstGeom prst="rect">
            <a:avLst/>
          </a:prstGeom>
        </p:spPr>
      </p:pic>
      <p:sp>
        <p:nvSpPr>
          <p:cNvPr id="27" name="文本框 26" title=""/>
          <p:cNvSpPr txBox="1"/>
          <p:nvPr>
            <p:custDataLst>
              <p:tags r:id="rId7"/>
            </p:custDataLst>
          </p:nvPr>
        </p:nvSpPr>
        <p:spPr>
          <a:xfrm>
            <a:off x="230505" y="200025"/>
            <a:ext cx="5965825" cy="756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观察与了解</a:t>
            </a:r>
          </a:p>
        </p:txBody>
      </p:sp>
      <p:sp>
        <p:nvSpPr>
          <p:cNvPr id="3" name="文本框 2" title=""/>
          <p:cNvSpPr txBox="1"/>
          <p:nvPr>
            <p:custDataLst>
              <p:tags r:id="rId8"/>
            </p:custDataLst>
          </p:nvPr>
        </p:nvSpPr>
        <p:spPr>
          <a:xfrm>
            <a:off x="977900" y="5008880"/>
            <a:ext cx="434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摩托车上的减震弹簧</a:t>
            </a:r>
          </a:p>
        </p:txBody>
      </p:sp>
      <p:sp>
        <p:nvSpPr>
          <p:cNvPr id="4" name="文本框 3" title=""/>
          <p:cNvSpPr txBox="1"/>
          <p:nvPr>
            <p:custDataLst>
              <p:tags r:id="rId9"/>
            </p:custDataLst>
          </p:nvPr>
        </p:nvSpPr>
        <p:spPr>
          <a:xfrm>
            <a:off x="6826885" y="5008880"/>
            <a:ext cx="434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重型卡车上的减震弹簧</a:t>
            </a:r>
          </a:p>
        </p:txBody>
      </p:sp>
    </p:spTree>
    <p:custDataLst>
      <p:tags r:id="rId10"/>
    </p:custData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02" name="图片 101" title=""/>
          <p:cNvPicPr/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80885" y="720090"/>
            <a:ext cx="3429635" cy="4819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 title=""/>
          <p:cNvPicPr/>
          <p:nvPr>
            <p:custDataLst>
              <p:tags r:id="rId6"/>
            </p:custDataLst>
          </p:nvPr>
        </p:nvPicPr>
        <p:blipFill>
          <a:blip r:embed="rId5"/>
          <a:srcRect l="18647" r="10189"/>
          <a:stretch>
            <a:fillRect/>
          </a:stretch>
        </p:blipFill>
        <p:spPr>
          <a:xfrm>
            <a:off x="1790065" y="720090"/>
            <a:ext cx="3429635" cy="481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文本框 26" title=""/>
          <p:cNvSpPr txBox="1"/>
          <p:nvPr>
            <p:custDataLst>
              <p:tags r:id="rId7"/>
            </p:custDataLst>
          </p:nvPr>
        </p:nvSpPr>
        <p:spPr>
          <a:xfrm>
            <a:off x="230505" y="72390"/>
            <a:ext cx="5965825" cy="756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观察与了解</a:t>
            </a:r>
          </a:p>
        </p:txBody>
      </p:sp>
      <p:sp>
        <p:nvSpPr>
          <p:cNvPr id="3" name="文本框 2" title=""/>
          <p:cNvSpPr txBox="1"/>
          <p:nvPr>
            <p:custDataLst>
              <p:tags r:id="rId8"/>
            </p:custDataLst>
          </p:nvPr>
        </p:nvSpPr>
        <p:spPr>
          <a:xfrm>
            <a:off x="2007235" y="5716270"/>
            <a:ext cx="2995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30Kg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的臂力器</a:t>
            </a:r>
          </a:p>
        </p:txBody>
      </p:sp>
      <p:sp>
        <p:nvSpPr>
          <p:cNvPr id="2" name="文本框 1" title=""/>
          <p:cNvSpPr txBox="1"/>
          <p:nvPr>
            <p:custDataLst>
              <p:tags r:id="rId9"/>
            </p:custDataLst>
          </p:nvPr>
        </p:nvSpPr>
        <p:spPr>
          <a:xfrm>
            <a:off x="7297420" y="5716270"/>
            <a:ext cx="2995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60Kg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的握力器</a:t>
            </a:r>
          </a:p>
        </p:txBody>
      </p:sp>
    </p:spTree>
    <p:custDataLst>
      <p:tags r:id="rId10"/>
    </p:custData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7" name="文本框 26" title=""/>
          <p:cNvSpPr txBox="1"/>
          <p:nvPr>
            <p:custDataLst>
              <p:tags r:id="rId3"/>
            </p:custDataLst>
          </p:nvPr>
        </p:nvSpPr>
        <p:spPr>
          <a:xfrm>
            <a:off x="230505" y="200025"/>
            <a:ext cx="5965825" cy="756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思路与讨论</a:t>
            </a:r>
          </a:p>
        </p:txBody>
      </p:sp>
      <p:sp>
        <p:nvSpPr>
          <p:cNvPr id="10243" name="文本框 10242" title=""/>
          <p:cNvSpPr txBox="1"/>
          <p:nvPr>
            <p:custDataLst>
              <p:tags r:id="rId4"/>
            </p:custDataLst>
          </p:nvPr>
        </p:nvSpPr>
        <p:spPr>
          <a:xfrm>
            <a:off x="347980" y="956310"/>
            <a:ext cx="11292840" cy="8248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(1)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摩托车上的减震弹簧和重型卡车的减震弹簧为什么不一样？</a:t>
            </a:r>
          </a:p>
        </p:txBody>
      </p:sp>
      <p:sp>
        <p:nvSpPr>
          <p:cNvPr id="2" name="文本框 1" title=""/>
          <p:cNvSpPr txBox="1"/>
          <p:nvPr>
            <p:custDataLst>
              <p:tags r:id="rId5"/>
            </p:custDataLst>
          </p:nvPr>
        </p:nvSpPr>
        <p:spPr>
          <a:xfrm>
            <a:off x="347980" y="1982470"/>
            <a:ext cx="11292840" cy="8248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(2)30Kg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的臂力器和</a:t>
            </a: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60Kg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的握力器对力量大小的训练为什么不一样？</a:t>
            </a:r>
          </a:p>
        </p:txBody>
      </p:sp>
      <p:sp>
        <p:nvSpPr>
          <p:cNvPr id="3" name="文本框 2" title=""/>
          <p:cNvSpPr txBox="1"/>
          <p:nvPr>
            <p:custDataLst>
              <p:tags r:id="rId6"/>
            </p:custDataLst>
          </p:nvPr>
        </p:nvSpPr>
        <p:spPr>
          <a:xfrm>
            <a:off x="347980" y="3008630"/>
            <a:ext cx="11292840" cy="151701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alt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(3)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如果给我们一根弹簧，我们如何探究弹簧在弹性限度内，影响其弹力大小的因素呢？</a:t>
            </a:r>
          </a:p>
        </p:txBody>
      </p:sp>
      <p:pic>
        <p:nvPicPr>
          <p:cNvPr id="4" name="图片 3" title=""/>
          <p:cNvPicPr/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44620" y="4288790"/>
            <a:ext cx="3828415" cy="1931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10629900" y="108712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" title=""/>
          <p:cNvSpPr txBox="1"/>
          <p:nvPr>
            <p:custDataLst>
              <p:tags r:id="rId3"/>
            </p:custDataLst>
          </p:nvPr>
        </p:nvSpPr>
        <p:spPr>
          <a:xfrm>
            <a:off x="4179570" y="1863090"/>
            <a:ext cx="38328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000" cap="all">
                <a:solidFill>
                  <a:srgbClr val="38ABE3">
                    <a:alpha val="12000"/>
                  </a:srgbClr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汉仪宋韵朗黑W"/>
              </a:rPr>
              <a:t>conclusion</a:t>
            </a:r>
          </a:p>
        </p:txBody>
      </p:sp>
      <p:sp>
        <p:nvSpPr>
          <p:cNvPr id="4" name="圆角矩形 3" title=""/>
          <p:cNvSpPr/>
          <p:nvPr>
            <p:custDataLst>
              <p:tags r:id="rId4"/>
            </p:custDataLst>
          </p:nvPr>
        </p:nvSpPr>
        <p:spPr>
          <a:xfrm>
            <a:off x="5095240" y="2211705"/>
            <a:ext cx="2001520" cy="488950"/>
          </a:xfrm>
          <a:prstGeom prst="roundRect">
            <a:avLst>
              <a:gd name="adj" fmla="val 50000"/>
            </a:avLst>
          </a:prstGeom>
          <a:solidFill>
            <a:srgbClr val="38A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13" name="文本框 12" title=""/>
          <p:cNvSpPr txBox="1"/>
          <p:nvPr>
            <p:custDataLst>
              <p:tags r:id="rId5"/>
            </p:custDataLst>
          </p:nvPr>
        </p:nvSpPr>
        <p:spPr>
          <a:xfrm>
            <a:off x="2479675" y="3022600"/>
            <a:ext cx="727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汉仪宋韵朗黑W" panose="00020600040101010101" charset="-122"/>
                <a:sym typeface="汉仪宋韵朗黑W"/>
              </a:rPr>
              <a:t>探究弹簧弹力与形变量的关系</a:t>
            </a:r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5526405" y="2211705"/>
            <a:ext cx="119316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汉仪宋韵朗黑W"/>
              </a:rPr>
              <a:t>02</a:t>
            </a:r>
          </a:p>
        </p:txBody>
      </p:sp>
    </p:spTree>
    <p:custDataLst>
      <p:tags r:id="rId7"/>
    </p:custData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7" name="文本框 26" title=""/>
          <p:cNvSpPr txBox="1"/>
          <p:nvPr>
            <p:custDataLst>
              <p:tags r:id="rId3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一、实验思路</a:t>
            </a:r>
          </a:p>
        </p:txBody>
      </p:sp>
      <p:sp>
        <p:nvSpPr>
          <p:cNvPr id="2" name="文本框 1" title=""/>
          <p:cNvSpPr txBox="1"/>
          <p:nvPr>
            <p:custDataLst>
              <p:tags r:id="rId4"/>
            </p:custDataLst>
          </p:nvPr>
        </p:nvSpPr>
        <p:spPr>
          <a:xfrm>
            <a:off x="359410" y="1103630"/>
            <a:ext cx="11292840" cy="79565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1.弹簧弹力F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如何</a:t>
            </a:r>
            <a:r>
              <a:rPr 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测量</a:t>
            </a:r>
            <a:r>
              <a:rPr lang="zh-CN" alt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？</a:t>
            </a:r>
          </a:p>
        </p:txBody>
      </p:sp>
      <p:sp>
        <p:nvSpPr>
          <p:cNvPr id="3" name="文本框 2" title=""/>
          <p:cNvSpPr txBox="1"/>
          <p:nvPr>
            <p:custDataLst>
              <p:tags r:id="rId5"/>
            </p:custDataLst>
          </p:nvPr>
        </p:nvSpPr>
        <p:spPr>
          <a:xfrm>
            <a:off x="303530" y="3315970"/>
            <a:ext cx="11292840" cy="79565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2.</a:t>
            </a:r>
            <a:r>
              <a:rPr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弹簧的伸长量</a:t>
            </a:r>
            <a:r>
              <a:rPr sz="2800" i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x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如何测量？</a:t>
            </a:r>
          </a:p>
        </p:txBody>
      </p:sp>
      <p:sp>
        <p:nvSpPr>
          <p:cNvPr id="5" name="文本框 4" title=""/>
          <p:cNvSpPr txBox="1"/>
          <p:nvPr>
            <p:custDataLst>
              <p:tags r:id="rId6"/>
            </p:custDataLst>
          </p:nvPr>
        </p:nvSpPr>
        <p:spPr>
          <a:xfrm>
            <a:off x="359410" y="1809115"/>
            <a:ext cx="11236960" cy="12655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eaLnBrk="1" fontAlgn="auto" hangingPunct="1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       </a:t>
            </a:r>
            <a:r>
              <a:rPr lang="zh-CN" sz="280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弹簧下端悬挂的钩码静止时，弹簧弹力的大小与钩码的重力大小相等，即</a:t>
            </a:r>
            <a:r>
              <a:rPr lang="en-US" altLang="zh-CN" sz="2800" i="1">
                <a:solidFill>
                  <a:srgbClr val="0C76B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F=mg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 title=""/>
          <p:cNvSpPr txBox="1"/>
          <p:nvPr>
            <p:custDataLst>
              <p:tags r:id="rId7"/>
            </p:custDataLst>
          </p:nvPr>
        </p:nvSpPr>
        <p:spPr>
          <a:xfrm>
            <a:off x="459105" y="4111625"/>
            <a:ext cx="11199495" cy="1373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914400" fontAlgn="auto">
              <a:lnSpc>
                <a:spcPct val="150000"/>
              </a:lnSpc>
              <a:spcBef>
                <a:spcPct val="0"/>
              </a:spcBef>
              <a:buSzTx/>
              <a:defRPr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       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弹簧的原长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l</a:t>
            </a:r>
            <a:r>
              <a:rPr lang="en-US" altLang="zh-CN" sz="2800" baseline="-2500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0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与挂上钩码之后</a:t>
            </a:r>
            <a:r>
              <a:rPr sz="2800" err="1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弹簧的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总</a:t>
            </a:r>
            <a:r>
              <a:rPr sz="2800" err="1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长度</a:t>
            </a:r>
            <a:r>
              <a:rPr lang="en-US" sz="2800" i="1" err="1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l</a:t>
            </a:r>
            <a:r>
              <a:rPr sz="2800" err="1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可用刻度尺直接测出，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弹簧的</a:t>
            </a:r>
            <a:r>
              <a:rPr sz="2800" err="1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伸长量</a:t>
            </a:r>
            <a:r>
              <a:rPr lang="en-US" sz="2800" i="1" err="1">
                <a:solidFill>
                  <a:srgbClr val="0C76B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x=l-l</a:t>
            </a:r>
            <a:r>
              <a:rPr lang="en-US" sz="2800" i="1" baseline="-25000">
                <a:solidFill>
                  <a:srgbClr val="0C76B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0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4" name="文本框 3" title=""/>
          <p:cNvSpPr txBox="1"/>
          <p:nvPr>
            <p:custDataLst>
              <p:tags r:id="rId3"/>
            </p:custDataLst>
          </p:nvPr>
        </p:nvSpPr>
        <p:spPr>
          <a:xfrm>
            <a:off x="367665" y="1085850"/>
            <a:ext cx="11292840" cy="79565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3.</a:t>
            </a:r>
            <a:r>
              <a:rPr lang="zh-CN" sz="28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如何能直观找出弹簧弹力与形变量的关系？</a:t>
            </a:r>
          </a:p>
        </p:txBody>
      </p:sp>
      <p:sp>
        <p:nvSpPr>
          <p:cNvPr id="7" name="文本框 6" title=""/>
          <p:cNvSpPr txBox="1"/>
          <p:nvPr>
            <p:custDataLst>
              <p:tags r:id="rId4"/>
            </p:custDataLst>
          </p:nvPr>
        </p:nvSpPr>
        <p:spPr>
          <a:xfrm>
            <a:off x="449580" y="2320290"/>
            <a:ext cx="11299190" cy="2218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800">
                <a:effectLst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       </a:t>
            </a:r>
            <a:r>
              <a:rPr sz="2800">
                <a:effectLst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以纵坐标表示弹力大小</a:t>
            </a:r>
            <a:r>
              <a:rPr sz="2800" i="1">
                <a:effectLst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F</a:t>
            </a:r>
            <a:r>
              <a:rPr sz="2800">
                <a:effectLst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，以横坐标表示弹簧的形变量</a:t>
            </a:r>
            <a:r>
              <a:rPr sz="2800" i="1">
                <a:effectLst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x</a:t>
            </a:r>
            <a:r>
              <a:rPr sz="2800">
                <a:effectLst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，在坐标系中描出实验所测得的各组数据(</a:t>
            </a:r>
            <a:r>
              <a:rPr sz="2800" i="1">
                <a:effectLst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F，x</a:t>
            </a:r>
            <a:r>
              <a:rPr sz="2800">
                <a:effectLst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)对应的点，用平滑的曲线将这些点连接起来，根据实验所得的图线，即可探究弹簧弹力与形变量间的关系。</a:t>
            </a:r>
          </a:p>
        </p:txBody>
      </p:sp>
      <p:sp>
        <p:nvSpPr>
          <p:cNvPr id="2" name="文本框 1" title=""/>
          <p:cNvSpPr txBox="1"/>
          <p:nvPr>
            <p:custDataLst>
              <p:tags r:id="rId5"/>
            </p:custDataLst>
          </p:nvPr>
        </p:nvSpPr>
        <p:spPr>
          <a:xfrm>
            <a:off x="230505" y="200025"/>
            <a:ext cx="78238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spc="600">
                <a:solidFill>
                  <a:srgbClr val="0C76B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一、实验思路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AS_UNIQUEID" val="2849"/>
</p:tagLst>
</file>

<file path=ppt/tags/tag10.xml><?xml version="1.0" encoding="utf-8"?>
<p:tagLst xmlns:p="http://schemas.openxmlformats.org/presentationml/2006/main">
  <p:tag name="AS_UNIQUEID" val="2858"/>
</p:tagLst>
</file>

<file path=ppt/tags/tag100.xml><?xml version="1.0" encoding="utf-8"?>
<p:tagLst xmlns:p="http://schemas.openxmlformats.org/presentationml/2006/main">
  <p:tag name="AS_UNIQUEID" val="2943"/>
  <p:tag name="KSO_WM_BEAUTIFY_FLAG" val=""/>
</p:tagLst>
</file>

<file path=ppt/tags/tag101.xml><?xml version="1.0" encoding="utf-8"?>
<p:tagLst xmlns:p="http://schemas.openxmlformats.org/presentationml/2006/main">
  <p:tag name="AS_UNIQUEID" val="2944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02.xml><?xml version="1.0" encoding="utf-8"?>
<p:tagLst xmlns:p="http://schemas.openxmlformats.org/presentationml/2006/main">
  <p:tag name="AS_UNIQUEID" val="2945"/>
  <p:tag name="KSO_WM_BEAUTIFY_FLAG" val=""/>
</p:tagLst>
</file>

<file path=ppt/tags/tag103.xml><?xml version="1.0" encoding="utf-8"?>
<p:tagLst xmlns:p="http://schemas.openxmlformats.org/presentationml/2006/main">
  <p:tag name="AS_UNIQUEID" val="2946"/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AS_UNIQUEID" val="2947"/>
</p:tagLst>
</file>

<file path=ppt/tags/tag106.xml><?xml version="1.0" encoding="utf-8"?>
<p:tagLst xmlns:p="http://schemas.openxmlformats.org/presentationml/2006/main">
  <p:tag name="AS_UNIQUEID" val="2948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07.xml><?xml version="1.0" encoding="utf-8"?>
<p:tagLst xmlns:p="http://schemas.openxmlformats.org/presentationml/2006/main">
  <p:tag name="AS_UNIQUEID" val="2949"/>
  <p:tag name="KSO_WM_BEAUTIFY_FLAG" val=""/>
</p:tagLst>
</file>

<file path=ppt/tags/tag108.xml><?xml version="1.0" encoding="utf-8"?>
<p:tagLst xmlns:p="http://schemas.openxmlformats.org/presentationml/2006/main">
  <p:tag name="AS_UNIQUEID" val="2950"/>
  <p:tag name="KSO_WM_BEAUTIFY_FLAG" val=""/>
</p:tagLst>
</file>

<file path=ppt/tags/tag109.xml><?xml version="1.0" encoding="utf-8"?>
<p:tagLst xmlns:p="http://schemas.openxmlformats.org/presentationml/2006/main">
  <p:tag name="AS_UNIQUEID" val="2951"/>
  <p:tag name="KSO_WM_BEAUTIFY_FLAG" val=""/>
</p:tagLst>
</file>

<file path=ppt/tags/tag11.xml><?xml version="1.0" encoding="utf-8"?>
<p:tagLst xmlns:p="http://schemas.openxmlformats.org/presentationml/2006/main">
  <p:tag name="AS_UNIQUEID" val="2859"/>
</p:tagLst>
</file>

<file path=ppt/tags/tag110.xml><?xml version="1.0" encoding="utf-8"?>
<p:tagLst xmlns:p="http://schemas.openxmlformats.org/presentationml/2006/main">
  <p:tag name="AS_UNIQUEID" val="2952"/>
  <p:tag name="KSO_WM_BEAUTIFY_FLAG" val=""/>
</p:tagLst>
</file>

<file path=ppt/tags/tag111.xml><?xml version="1.0" encoding="utf-8"?>
<p:tagLst xmlns:p="http://schemas.openxmlformats.org/presentationml/2006/main">
  <p:tag name="AS_UNIQUEID" val="3076"/>
</p:tagLst>
</file>

<file path=ppt/tags/tag112.xml><?xml version="1.0" encoding="utf-8"?>
<p:tagLst xmlns:p="http://schemas.openxmlformats.org/presentationml/2006/main">
  <p:tag name="AS_UNIQUEID" val="2953"/>
</p:tagLst>
</file>

<file path=ppt/tags/tag113.xml><?xml version="1.0" encoding="utf-8"?>
<p:tagLst xmlns:p="http://schemas.openxmlformats.org/presentationml/2006/main">
  <p:tag name="AS_UNIQUEID" val="2954"/>
</p:tagLst>
</file>

<file path=ppt/tags/tag114.xml><?xml version="1.0" encoding="utf-8"?>
<p:tagLst xmlns:p="http://schemas.openxmlformats.org/presentationml/2006/main">
  <p:tag name="AS_UNIQUEID" val="2955"/>
</p:tagLst>
</file>

<file path=ppt/tags/tag115.xml><?xml version="1.0" encoding="utf-8"?>
<p:tagLst xmlns:p="http://schemas.openxmlformats.org/presentationml/2006/main">
  <p:tag name="AS_UNIQUEID" val="2956"/>
</p:tagLst>
</file>

<file path=ppt/tags/tag116.xml><?xml version="1.0" encoding="utf-8"?>
<p:tagLst xmlns:p="http://schemas.openxmlformats.org/presentationml/2006/main">
  <p:tag name="AS_UNIQUEID" val="2957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8.xml><?xml version="1.0" encoding="utf-8"?>
<p:tagLst xmlns:p="http://schemas.openxmlformats.org/presentationml/2006/main">
  <p:tag name="AS_UNIQUEID" val="2958"/>
</p:tagLst>
</file>

<file path=ppt/tags/tag119.xml><?xml version="1.0" encoding="utf-8"?>
<p:tagLst xmlns:p="http://schemas.openxmlformats.org/presentationml/2006/main">
  <p:tag name="AS_UNIQUEID" val="2959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2.xml><?xml version="1.0" encoding="utf-8"?>
<p:tagLst xmlns:p="http://schemas.openxmlformats.org/presentationml/2006/main">
  <p:tag name="AS_UNIQUEID" val="2860"/>
</p:tagLst>
</file>

<file path=ppt/tags/tag120.xml><?xml version="1.0" encoding="utf-8"?>
<p:tagLst xmlns:p="http://schemas.openxmlformats.org/presentationml/2006/main">
  <p:tag name="AS_UNIQUEID" val="2960"/>
  <p:tag name="KSO_WM_BEAUTIFY_FLAG" val=""/>
</p:tagLst>
</file>

<file path=ppt/tags/tag121.xml><?xml version="1.0" encoding="utf-8"?>
<p:tagLst xmlns:p="http://schemas.openxmlformats.org/presentationml/2006/main">
  <p:tag name="AS_UNIQUEID" val="2961"/>
</p:tagLst>
</file>

<file path=ppt/tags/tag122.xml><?xml version="1.0" encoding="utf-8"?>
<p:tagLst xmlns:p="http://schemas.openxmlformats.org/presentationml/2006/main">
  <p:tag name="AS_UNIQUEID" val="2962"/>
</p:tagLst>
</file>

<file path=ppt/tags/tag123.xml><?xml version="1.0" encoding="utf-8"?>
<p:tagLst xmlns:p="http://schemas.openxmlformats.org/presentationml/2006/main">
  <p:tag name="AS_UNIQUEID" val="2963"/>
</p:tagLst>
</file>

<file path=ppt/tags/tag124.xml><?xml version="1.0" encoding="utf-8"?>
<p:tagLst xmlns:p="http://schemas.openxmlformats.org/presentationml/2006/main">
  <p:tag name="AS_UNIQUEID" val="2964"/>
</p:tagLst>
</file>

<file path=ppt/tags/tag125.xml><?xml version="1.0" encoding="utf-8"?>
<p:tagLst xmlns:p="http://schemas.openxmlformats.org/presentationml/2006/main">
  <p:tag name="AS_UNIQUEID" val="2965"/>
  <p:tag name="KSO_WM_BEAUTIFY_FLAG" val=""/>
</p:tagLst>
</file>

<file path=ppt/tags/tag126.xml><?xml version="1.0" encoding="utf-8"?>
<p:tagLst xmlns:p="http://schemas.openxmlformats.org/presentationml/2006/main">
  <p:tag name="AS_UNIQUEID" val="2966"/>
</p:tagLst>
</file>

<file path=ppt/tags/tag127.xml><?xml version="1.0" encoding="utf-8"?>
<p:tagLst xmlns:p="http://schemas.openxmlformats.org/presentationml/2006/main">
  <p:tag name="AS_UNIQUEID" val="2967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28.xml><?xml version="1.0" encoding="utf-8"?>
<p:tagLst xmlns:p="http://schemas.openxmlformats.org/presentationml/2006/main">
  <p:tag name="AS_UNIQUEID" val="2968"/>
</p:tagLst>
</file>

<file path=ppt/tags/tag129.xml><?xml version="1.0" encoding="utf-8"?>
<p:tagLst xmlns:p="http://schemas.openxmlformats.org/presentationml/2006/main">
  <p:tag name="AS_UNIQUEID" val="2969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3.xml><?xml version="1.0" encoding="utf-8"?>
<p:tagLst xmlns:p="http://schemas.openxmlformats.org/presentationml/2006/main">
  <p:tag name="AS_UNIQUEID" val="2861"/>
</p:tagLst>
</file>

<file path=ppt/tags/tag130.xml><?xml version="1.0" encoding="utf-8"?>
<p:tagLst xmlns:p="http://schemas.openxmlformats.org/presentationml/2006/main">
  <p:tag name="AS_UNIQUEID" val="2848"/>
  <p:tag name="KSO_WM_BEAUTIFY_FLAG" val=""/>
</p:tagLst>
</file>

<file path=ppt/tags/tag131.xml><?xml version="1.0" encoding="utf-8"?>
<p:tagLst xmlns:p="http://schemas.openxmlformats.org/presentationml/2006/main">
  <p:tag name="AS_UNIQUEID" val="2970"/>
  <p:tag name="KSO_WM_BEAUTIFY_FLAG" val=""/>
</p:tagLst>
</file>

<file path=ppt/tags/tag132.xml><?xml version="1.0" encoding="utf-8"?>
<p:tagLst xmlns:p="http://schemas.openxmlformats.org/presentationml/2006/main">
  <p:tag name="AS_UNIQUEID" val="2971"/>
</p:tagLst>
</file>

<file path=ppt/tags/tag133.xml><?xml version="1.0" encoding="utf-8"?>
<p:tagLst xmlns:p="http://schemas.openxmlformats.org/presentationml/2006/main">
  <p:tag name="AS_UNIQUEID" val="2972"/>
</p:tagLst>
</file>

<file path=ppt/tags/tag134.xml><?xml version="1.0" encoding="utf-8"?>
<p:tagLst xmlns:p="http://schemas.openxmlformats.org/presentationml/2006/main">
  <p:tag name="AS_UNIQUEID" val="2973"/>
</p:tagLst>
</file>

<file path=ppt/tags/tag135.xml><?xml version="1.0" encoding="utf-8"?>
<p:tagLst xmlns:p="http://schemas.openxmlformats.org/presentationml/2006/main">
  <p:tag name="AS_UNIQUEID" val="2974"/>
  <p:tag name="KSO_WM_BEAUTIFY_FLAG" val=""/>
</p:tagLst>
</file>

<file path=ppt/tags/tag136.xml><?xml version="1.0" encoding="utf-8"?>
<p:tagLst xmlns:p="http://schemas.openxmlformats.org/presentationml/2006/main">
  <p:tag name="AS_UNIQUEID" val="2975"/>
  <p:tag name="KSO_WM_BEAUTIFY_FLAG" val=""/>
  <p:tag name="KSO_WM_UNIT_TABLE_BEAUTIFY" val="smartTable{699f6c9a-bc4c-4aa8-8f7c-0eedde38443c}"/>
  <p:tag name="TABLE_ENDDRAG_ORIGIN_RECT" val="842*243"/>
  <p:tag name="TABLE_ENDDRAG_RECT" val="64*199*842*243"/>
</p:tagLst>
</file>

<file path=ppt/tags/tag137.xml><?xml version="1.0" encoding="utf-8"?>
<p:tagLst xmlns:p="http://schemas.openxmlformats.org/presentationml/2006/main">
  <p:tag name="AS_UNIQUEID" val="2976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38.xml><?xml version="1.0" encoding="utf-8"?>
<p:tagLst xmlns:p="http://schemas.openxmlformats.org/presentationml/2006/main">
  <p:tag name="AS_UNIQUEID" val="2977"/>
</p:tagLst>
</file>

<file path=ppt/tags/tag139.xml><?xml version="1.0" encoding="utf-8"?>
<p:tagLst xmlns:p="http://schemas.openxmlformats.org/presentationml/2006/main">
  <p:tag name="AS_UNIQUEID" val="2978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4.xml><?xml version="1.0" encoding="utf-8"?>
<p:tagLst xmlns:p="http://schemas.openxmlformats.org/presentationml/2006/main">
  <p:tag name="AS_UNIQUEID" val="2862"/>
</p:tagLst>
</file>

<file path=ppt/tags/tag140.xml><?xml version="1.0" encoding="utf-8"?>
<p:tagLst xmlns:p="http://schemas.openxmlformats.org/presentationml/2006/main">
  <p:tag name="AS_UNIQUEID" val="2979"/>
  <p:tag name="KSO_WM_BEAUTIFY_FLAG" val=""/>
</p:tagLst>
</file>

<file path=ppt/tags/tag141.xml><?xml version="1.0" encoding="utf-8"?>
<p:tagLst xmlns:p="http://schemas.openxmlformats.org/presentationml/2006/main">
  <p:tag name="AS_UNIQUEID" val="2980"/>
  <p:tag name="KSO_WM_BEAUTIFY_FLAG" val=""/>
</p:tagLst>
</file>

<file path=ppt/tags/tag142.xml><?xml version="1.0" encoding="utf-8"?>
<p:tagLst xmlns:p="http://schemas.openxmlformats.org/presentationml/2006/main">
  <p:tag name="AS_UNIQUEID" val="2981"/>
</p:tagLst>
</file>

<file path=ppt/tags/tag143.xml><?xml version="1.0" encoding="utf-8"?>
<p:tagLst xmlns:p="http://schemas.openxmlformats.org/presentationml/2006/main">
  <p:tag name="AS_UNIQUEID" val="2982"/>
  <p:tag name="KSO_WM_BEAUTIFY_FLAG" val=""/>
</p:tagLst>
</file>

<file path=ppt/tags/tag144.xml><?xml version="1.0" encoding="utf-8"?>
<p:tagLst xmlns:p="http://schemas.openxmlformats.org/presentationml/2006/main">
  <p:tag name="AS_UNIQUEID" val="2983"/>
</p:tagLst>
</file>

<file path=ppt/tags/tag145.xml><?xml version="1.0" encoding="utf-8"?>
<p:tagLst xmlns:p="http://schemas.openxmlformats.org/presentationml/2006/main">
  <p:tag name="AS_UNIQUEID" val="2984"/>
  <p:tag name="KSO_WM_BEAUTIFY_FLAG" val=""/>
</p:tagLst>
</file>

<file path=ppt/tags/tag146.xml><?xml version="1.0" encoding="utf-8"?>
<p:tagLst xmlns:p="http://schemas.openxmlformats.org/presentationml/2006/main">
  <p:tag name="AS_UNIQUEID" val="2985"/>
</p:tagLst>
</file>

<file path=ppt/tags/tag147.xml><?xml version="1.0" encoding="utf-8"?>
<p:tagLst xmlns:p="http://schemas.openxmlformats.org/presentationml/2006/main">
  <p:tag name="AS_UNIQUEID" val="2986"/>
  <p:tag name="KSO_WM_BEAUTIFY_FLAG" val=""/>
</p:tagLst>
</file>

<file path=ppt/tags/tag148.xml><?xml version="1.0" encoding="utf-8"?>
<p:tagLst xmlns:p="http://schemas.openxmlformats.org/presentationml/2006/main">
  <p:tag name="AS_UNIQUEID" val="2987"/>
</p:tagLst>
</file>

<file path=ppt/tags/tag149.xml><?xml version="1.0" encoding="utf-8"?>
<p:tagLst xmlns:p="http://schemas.openxmlformats.org/presentationml/2006/main">
  <p:tag name="AS_UNIQUEID" val="2988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5.xml><?xml version="1.0" encoding="utf-8"?>
<p:tagLst xmlns:p="http://schemas.openxmlformats.org/presentationml/2006/main">
  <p:tag name="AS_UNIQUEID" val="2863"/>
</p:tagLst>
</file>

<file path=ppt/tags/tag150.xml><?xml version="1.0" encoding="utf-8"?>
<p:tagLst xmlns:p="http://schemas.openxmlformats.org/presentationml/2006/main">
  <p:tag name="AS_UNIQUEID" val="2989"/>
</p:tagLst>
</file>

<file path=ppt/tags/tag151.xml><?xml version="1.0" encoding="utf-8"?>
<p:tagLst xmlns:p="http://schemas.openxmlformats.org/presentationml/2006/main">
  <p:tag name="AS_UNIQUEID" val="2990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52.xml><?xml version="1.0" encoding="utf-8"?>
<p:tagLst xmlns:p="http://schemas.openxmlformats.org/presentationml/2006/main">
  <p:tag name="AS_UNIQUEID" val="2991"/>
  <p:tag name="KSO_WM_BEAUTIFY_FLAG" val=""/>
</p:tagLst>
</file>

<file path=ppt/tags/tag153.xml><?xml version="1.0" encoding="utf-8"?>
<p:tagLst xmlns:p="http://schemas.openxmlformats.org/presentationml/2006/main">
  <p:tag name="AS_UNIQUEID" val="2992"/>
  <p:tag name="KSO_WM_BEAUTIFY_FLAG" val=""/>
</p:tagLst>
</file>

<file path=ppt/tags/tag154.xml><?xml version="1.0" encoding="utf-8"?>
<p:tagLst xmlns:p="http://schemas.openxmlformats.org/presentationml/2006/main">
  <p:tag name="AS_UNIQUEID" val="2993"/>
  <p:tag name="KSO_WM_BEAUTIFY_FLAG" val=""/>
</p:tagLst>
</file>

<file path=ppt/tags/tag155.xml><?xml version="1.0" encoding="utf-8"?>
<p:tagLst xmlns:p="http://schemas.openxmlformats.org/presentationml/2006/main">
  <p:tag name="AS_UNIQUEID" val="2994"/>
</p:tagLst>
</file>

<file path=ppt/tags/tag156.xml><?xml version="1.0" encoding="utf-8"?>
<p:tagLst xmlns:p="http://schemas.openxmlformats.org/presentationml/2006/main">
  <p:tag name="AS_UNIQUEID" val="2995"/>
  <p:tag name="KSO_WM_BEAUTIFY_FLAG" val=""/>
</p:tagLst>
</file>

<file path=ppt/tags/tag157.xml><?xml version="1.0" encoding="utf-8"?>
<p:tagLst xmlns:p="http://schemas.openxmlformats.org/presentationml/2006/main">
  <p:tag name="AS_UNIQUEID" val="2996"/>
  <p:tag name="KSO_WM_BEAUTIFY_FLAG" val=""/>
</p:tagLst>
</file>

<file path=ppt/tags/tag158.xml><?xml version="1.0" encoding="utf-8"?>
<p:tagLst xmlns:p="http://schemas.openxmlformats.org/presentationml/2006/main">
  <p:tag name="AS_UNIQUEID" val="2997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59.xml><?xml version="1.0" encoding="utf-8"?>
<p:tagLst xmlns:p="http://schemas.openxmlformats.org/presentationml/2006/main">
  <p:tag name="AS_UNIQUEID" val="2998"/>
</p:tagLst>
</file>

<file path=ppt/tags/tag16.xml><?xml version="1.0" encoding="utf-8"?>
<p:tagLst xmlns:p="http://schemas.openxmlformats.org/presentationml/2006/main">
  <p:tag name="AS_UNIQUEID" val="2864"/>
</p:tagLst>
</file>

<file path=ppt/tags/tag160.xml><?xml version="1.0" encoding="utf-8"?>
<p:tagLst xmlns:p="http://schemas.openxmlformats.org/presentationml/2006/main">
  <p:tag name="AS_UNIQUEID" val="2999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61.xml><?xml version="1.0" encoding="utf-8"?>
<p:tagLst xmlns:p="http://schemas.openxmlformats.org/presentationml/2006/main">
  <p:tag name="AS_UNIQUEID" val="3000"/>
</p:tagLst>
</file>

<file path=ppt/tags/tag162.xml><?xml version="1.0" encoding="utf-8"?>
<p:tagLst xmlns:p="http://schemas.openxmlformats.org/presentationml/2006/main">
  <p:tag name="AS_UNIQUEID" val="3001"/>
</p:tagLst>
</file>

<file path=ppt/tags/tag163.xml><?xml version="1.0" encoding="utf-8"?>
<p:tagLst xmlns:p="http://schemas.openxmlformats.org/presentationml/2006/main">
  <p:tag name="AS_UNIQUEID" val="3002"/>
</p:tagLst>
</file>

<file path=ppt/tags/tag164.xml><?xml version="1.0" encoding="utf-8"?>
<p:tagLst xmlns:p="http://schemas.openxmlformats.org/presentationml/2006/main">
  <p:tag name="AS_UNIQUEID" val="3003"/>
</p:tagLst>
</file>

<file path=ppt/tags/tag165.xml><?xml version="1.0" encoding="utf-8"?>
<p:tagLst xmlns:p="http://schemas.openxmlformats.org/presentationml/2006/main">
  <p:tag name="AS_UNIQUEID" val="3004"/>
</p:tagLst>
</file>

<file path=ppt/tags/tag166.xml><?xml version="1.0" encoding="utf-8"?>
<p:tagLst xmlns:p="http://schemas.openxmlformats.org/presentationml/2006/main">
  <p:tag name="AS_UNIQUEID" val="3005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8.xml><?xml version="1.0" encoding="utf-8"?>
<p:tagLst xmlns:p="http://schemas.openxmlformats.org/presentationml/2006/main">
  <p:tag name="AS_UNIQUEID" val="3006"/>
</p:tagLst>
</file>

<file path=ppt/tags/tag169.xml><?xml version="1.0" encoding="utf-8"?>
<p:tagLst xmlns:p="http://schemas.openxmlformats.org/presentationml/2006/main">
  <p:tag name="AS_UNIQUEID" val="3007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7.xml><?xml version="1.0" encoding="utf-8"?>
<p:tagLst xmlns:p="http://schemas.openxmlformats.org/presentationml/2006/main">
  <p:tag name="AS_UNIQUEID" val="2865"/>
</p:tagLst>
</file>

<file path=ppt/tags/tag170.xml><?xml version="1.0" encoding="utf-8"?>
<p:tagLst xmlns:p="http://schemas.openxmlformats.org/presentationml/2006/main">
  <p:tag name="AS_UNIQUEID" val="3008"/>
  <p:tag name="KSO_WM_BEAUTIFY_FLAG" val=""/>
</p:tagLst>
</file>

<file path=ppt/tags/tag171.xml><?xml version="1.0" encoding="utf-8"?>
<p:tagLst xmlns:p="http://schemas.openxmlformats.org/presentationml/2006/main">
  <p:tag name="AS_UNIQUEID" val="3009"/>
  <p:tag name="KSO_WM_BEAUTIFY_FLAG" val=""/>
</p:tagLst>
</file>

<file path=ppt/tags/tag172.xml><?xml version="1.0" encoding="utf-8"?>
<p:tagLst xmlns:p="http://schemas.openxmlformats.org/presentationml/2006/main">
  <p:tag name="AS_UNIQUEID" val="3010"/>
  <p:tag name="KSO_WM_BEAUTIFY_FLAG" val=""/>
</p:tagLst>
</file>

<file path=ppt/tags/tag173.xml><?xml version="1.0" encoding="utf-8"?>
<p:tagLst xmlns:p="http://schemas.openxmlformats.org/presentationml/2006/main">
  <p:tag name="AS_UNIQUEID" val="3011"/>
</p:tagLst>
</file>

<file path=ppt/tags/tag174.xml><?xml version="1.0" encoding="utf-8"?>
<p:tagLst xmlns:p="http://schemas.openxmlformats.org/presentationml/2006/main">
  <p:tag name="AS_UNIQUEID" val="3012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75.xml><?xml version="1.0" encoding="utf-8"?>
<p:tagLst xmlns:p="http://schemas.openxmlformats.org/presentationml/2006/main">
  <p:tag name="AS_UNIQUEID" val="3013"/>
  <p:tag name="KSO_WM_BEAUTIFY_FLAG" val=""/>
</p:tagLst>
</file>

<file path=ppt/tags/tag176.xml><?xml version="1.0" encoding="utf-8"?>
<p:tagLst xmlns:p="http://schemas.openxmlformats.org/presentationml/2006/main">
  <p:tag name="AS_UNIQUEID" val="3014"/>
  <p:tag name="KSO_WM_BEAUTIFY_FLAG" val=""/>
</p:tagLst>
</file>

<file path=ppt/tags/tag177.xml><?xml version="1.0" encoding="utf-8"?>
<p:tagLst xmlns:p="http://schemas.openxmlformats.org/presentationml/2006/main">
  <p:tag name="AS_UNIQUEID" val="3015"/>
  <p:tag name="KSO_WM_BEAUTIFY_FLAG" val=""/>
</p:tagLst>
</file>

<file path=ppt/tags/tag178.xml><?xml version="1.0" encoding="utf-8"?>
<p:tagLst xmlns:p="http://schemas.openxmlformats.org/presentationml/2006/main">
  <p:tag name="AS_UNIQUEID" val="3016"/>
</p:tagLst>
</file>

<file path=ppt/tags/tag179.xml><?xml version="1.0" encoding="utf-8"?>
<p:tagLst xmlns:p="http://schemas.openxmlformats.org/presentationml/2006/main">
  <p:tag name="AS_UNIQUEID" val="3017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8.xml><?xml version="1.0" encoding="utf-8"?>
<p:tagLst xmlns:p="http://schemas.openxmlformats.org/presentationml/2006/main">
  <p:tag name="AS_UNIQUEID" val="2866"/>
</p:tagLst>
</file>

<file path=ppt/tags/tag180.xml><?xml version="1.0" encoding="utf-8"?>
<p:tagLst xmlns:p="http://schemas.openxmlformats.org/presentationml/2006/main">
  <p:tag name="AS_UNIQUEID" val="3018"/>
  <p:tag name="KSO_WM_BEAUTIFY_FLAG" val=""/>
</p:tagLst>
</file>

<file path=ppt/tags/tag181.xml><?xml version="1.0" encoding="utf-8"?>
<p:tagLst xmlns:p="http://schemas.openxmlformats.org/presentationml/2006/main">
  <p:tag name="AS_UNIQUEID" val="3019"/>
  <p:tag name="KSO_WM_BEAUTIFY_FLAG" val=""/>
</p:tagLst>
</file>

<file path=ppt/tags/tag182.xml><?xml version="1.0" encoding="utf-8"?>
<p:tagLst xmlns:p="http://schemas.openxmlformats.org/presentationml/2006/main">
  <p:tag name="AS_UNIQUEID" val="3020"/>
</p:tagLst>
</file>

<file path=ppt/tags/tag183.xml><?xml version="1.0" encoding="utf-8"?>
<p:tagLst xmlns:p="http://schemas.openxmlformats.org/presentationml/2006/main">
  <p:tag name="AS_UNIQUEID" val="3021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84.xml><?xml version="1.0" encoding="utf-8"?>
<p:tagLst xmlns:p="http://schemas.openxmlformats.org/presentationml/2006/main">
  <p:tag name="AS_UNIQUEID" val="3022"/>
  <p:tag name="KSO_WM_BEAUTIFY_FLAG" val=""/>
</p:tagLst>
</file>

<file path=ppt/tags/tag185.xml><?xml version="1.0" encoding="utf-8"?>
<p:tagLst xmlns:p="http://schemas.openxmlformats.org/presentationml/2006/main">
  <p:tag name="AS_UNIQUEID" val="3023"/>
</p:tagLst>
</file>

<file path=ppt/tags/tag186.xml><?xml version="1.0" encoding="utf-8"?>
<p:tagLst xmlns:p="http://schemas.openxmlformats.org/presentationml/2006/main">
  <p:tag name="AS_UNIQUEID" val="3024"/>
</p:tagLst>
</file>

<file path=ppt/tags/tag187.xml><?xml version="1.0" encoding="utf-8"?>
<p:tagLst xmlns:p="http://schemas.openxmlformats.org/presentationml/2006/main">
  <p:tag name="AS_UNIQUEID" val="3025"/>
</p:tagLst>
</file>

<file path=ppt/tags/tag188.xml><?xml version="1.0" encoding="utf-8"?>
<p:tagLst xmlns:p="http://schemas.openxmlformats.org/presentationml/2006/main">
  <p:tag name="AS_UNIQUEID" val="3026"/>
</p:tagLst>
</file>

<file path=ppt/tags/tag189.xml><?xml version="1.0" encoding="utf-8"?>
<p:tagLst xmlns:p="http://schemas.openxmlformats.org/presentationml/2006/main">
  <p:tag name="AS_UNIQUEID" val="3027"/>
</p:tagLst>
</file>

<file path=ppt/tags/tag19.xml><?xml version="1.0" encoding="utf-8"?>
<p:tagLst xmlns:p="http://schemas.openxmlformats.org/presentationml/2006/main">
  <p:tag name="AS_UNIQUEID" val="2867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91.xml><?xml version="1.0" encoding="utf-8"?>
<p:tagLst xmlns:p="http://schemas.openxmlformats.org/presentationml/2006/main">
  <p:tag name="AS_UNIQUEID" val="3028"/>
</p:tagLst>
</file>

<file path=ppt/tags/tag192.xml><?xml version="1.0" encoding="utf-8"?>
<p:tagLst xmlns:p="http://schemas.openxmlformats.org/presentationml/2006/main">
  <p:tag name="AS_UNIQUEID" val="3029"/>
</p:tagLst>
</file>

<file path=ppt/tags/tag193.xml><?xml version="1.0" encoding="utf-8"?>
<p:tagLst xmlns:p="http://schemas.openxmlformats.org/presentationml/2006/main">
  <p:tag name="AS_UNIQUEID" val="3030"/>
  <p:tag name="KSO_WM_BEAUTIFY_FLAG" val=""/>
</p:tagLst>
</file>

<file path=ppt/tags/tag194.xml><?xml version="1.0" encoding="utf-8"?>
<p:tagLst xmlns:p="http://schemas.openxmlformats.org/presentationml/2006/main">
  <p:tag name="AS_UNIQUEID" val="3031"/>
  <p:tag name="KSO_WM_BEAUTIFY_FLAG" val="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96.xml><?xml version="1.0" encoding="utf-8"?>
<p:tagLst xmlns:p="http://schemas.openxmlformats.org/presentationml/2006/main">
  <p:tag name="AS_UNIQUEID" val="3032"/>
</p:tagLst>
</file>

<file path=ppt/tags/tag197.xml><?xml version="1.0" encoding="utf-8"?>
<p:tagLst xmlns:p="http://schemas.openxmlformats.org/presentationml/2006/main">
  <p:tag name="AS_UNIQUEID" val="3033"/>
</p:tagLst>
</file>

<file path=ppt/tags/tag198.xml><?xml version="1.0" encoding="utf-8"?>
<p:tagLst xmlns:p="http://schemas.openxmlformats.org/presentationml/2006/main">
  <p:tag name="AS_UNIQUEID" val="3034"/>
</p:tagLst>
</file>

<file path=ppt/tags/tag199.xml><?xml version="1.0" encoding="utf-8"?>
<p:tagLst xmlns:p="http://schemas.openxmlformats.org/presentationml/2006/main">
  <p:tag name="AS_UNIQUEID" val="3035"/>
</p:tagLst>
</file>

<file path=ppt/tags/tag2.xml><?xml version="1.0" encoding="utf-8"?>
<p:tagLst xmlns:p="http://schemas.openxmlformats.org/presentationml/2006/main">
  <p:tag name="AS_UNIQUEID" val="2850"/>
</p:tagLst>
</file>

<file path=ppt/tags/tag20.xml><?xml version="1.0" encoding="utf-8"?>
<p:tagLst xmlns:p="http://schemas.openxmlformats.org/presentationml/2006/main">
  <p:tag name="AS_UNIQUEID" val="2868"/>
</p:tagLst>
</file>

<file path=ppt/tags/tag200.xml><?xml version="1.0" encoding="utf-8"?>
<p:tagLst xmlns:p="http://schemas.openxmlformats.org/presentationml/2006/main">
  <p:tag name="AS_UNIQUEID" val="3036"/>
  <p:tag name="KSO_WM_BEAUTIFY_FLAG" val=""/>
</p:tagLst>
</file>

<file path=ppt/tags/tag201.xml><?xml version="1.0" encoding="utf-8"?>
<p:tagLst xmlns:p="http://schemas.openxmlformats.org/presentationml/2006/main">
  <p:tag name="AS_UNIQUEID" val="3037"/>
  <p:tag name="KSO_WM_BEAUTIFY_FLAG" val="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3.xml><?xml version="1.0" encoding="utf-8"?>
<p:tagLst xmlns:p="http://schemas.openxmlformats.org/presentationml/2006/main">
  <p:tag name="AS_UNIQUEID" val="3038"/>
</p:tagLst>
</file>

<file path=ppt/tags/tag204.xml><?xml version="1.0" encoding="utf-8"?>
<p:tagLst xmlns:p="http://schemas.openxmlformats.org/presentationml/2006/main">
  <p:tag name="AS_UNIQUEID" val="3039"/>
</p:tagLst>
</file>

<file path=ppt/tags/tag205.xml><?xml version="1.0" encoding="utf-8"?>
<p:tagLst xmlns:p="http://schemas.openxmlformats.org/presentationml/2006/main">
  <p:tag name="AS_UNIQUEID" val="3040"/>
  <p:tag name="KSO_WM_BEAUTIFY_FLAG" val=""/>
</p:tagLst>
</file>

<file path=ppt/tags/tag206.xml><?xml version="1.0" encoding="utf-8"?>
<p:tagLst xmlns:p="http://schemas.openxmlformats.org/presentationml/2006/main">
  <p:tag name="AS_UNIQUEID" val="3041"/>
  <p:tag name="KSO_WM_BEAUTIFY_FLAG" val="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8.xml><?xml version="1.0" encoding="utf-8"?>
<p:tagLst xmlns:p="http://schemas.openxmlformats.org/presentationml/2006/main">
  <p:tag name="AS_UNIQUEID" val="3042"/>
</p:tagLst>
</file>

<file path=ppt/tags/tag209.xml><?xml version="1.0" encoding="utf-8"?>
<p:tagLst xmlns:p="http://schemas.openxmlformats.org/presentationml/2006/main">
  <p:tag name="AS_UNIQUEID" val="3043"/>
</p:tagLst>
</file>

<file path=ppt/tags/tag21.xml><?xml version="1.0" encoding="utf-8"?>
<p:tagLst xmlns:p="http://schemas.openxmlformats.org/presentationml/2006/main">
  <p:tag name="AS_UNIQUEID" val="2869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1.xml><?xml version="1.0" encoding="utf-8"?>
<p:tagLst xmlns:p="http://schemas.openxmlformats.org/presentationml/2006/main">
  <p:tag name="AS_UNIQUEID" val="3044"/>
</p:tagLst>
</file>

<file path=ppt/tags/tag212.xml><?xml version="1.0" encoding="utf-8"?>
<p:tagLst xmlns:p="http://schemas.openxmlformats.org/presentationml/2006/main">
  <p:tag name="AS_UNIQUEID" val="3045"/>
</p:tagLst>
</file>

<file path=ppt/tags/tag213.xml><?xml version="1.0" encoding="utf-8"?>
<p:tagLst xmlns:p="http://schemas.openxmlformats.org/presentationml/2006/main">
  <p:tag name="AS_UNIQUEID" val="3046"/>
  <p:tag name="KSO_WM_BEAUTIFY_FLAG" val=""/>
</p:tagLst>
</file>

<file path=ppt/tags/tag214.xml><?xml version="1.0" encoding="utf-8"?>
<p:tagLst xmlns:p="http://schemas.openxmlformats.org/presentationml/2006/main">
  <p:tag name="AS_UNIQUEID" val="3047"/>
  <p:tag name="KSO_WM_BEAUTIFY_FLAG" val="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6.xml><?xml version="1.0" encoding="utf-8"?>
<p:tagLst xmlns:p="http://schemas.openxmlformats.org/presentationml/2006/main">
  <p:tag name="AS_UNIQUEID" val="3048"/>
</p:tagLst>
</file>

<file path=ppt/tags/tag217.xml><?xml version="1.0" encoding="utf-8"?>
<p:tagLst xmlns:p="http://schemas.openxmlformats.org/presentationml/2006/main">
  <p:tag name="AS_UNIQUEID" val="3049"/>
</p:tagLst>
</file>

<file path=ppt/tags/tag218.xml><?xml version="1.0" encoding="utf-8"?>
<p:tagLst xmlns:p="http://schemas.openxmlformats.org/presentationml/2006/main">
  <p:tag name="AS_UNIQUEID" val="3050"/>
  <p:tag name="KSO_WM_BEAUTIFY_FLAG" val=""/>
</p:tagLst>
</file>

<file path=ppt/tags/tag219.xml><?xml version="1.0" encoding="utf-8"?>
<p:tagLst xmlns:p="http://schemas.openxmlformats.org/presentationml/2006/main">
  <p:tag name="AS_UNIQUEID" val="3051"/>
</p:tagLst>
</file>

<file path=ppt/tags/tag22.xml><?xml version="1.0" encoding="utf-8"?>
<p:tagLst xmlns:p="http://schemas.openxmlformats.org/presentationml/2006/main">
  <p:tag name="AS_UNIQUEID" val="2870"/>
</p:tagLst>
</file>

<file path=ppt/tags/tag220.xml><?xml version="1.0" encoding="utf-8"?>
<p:tagLst xmlns:p="http://schemas.openxmlformats.org/presentationml/2006/main">
  <p:tag name="AS_UNIQUEID" val="3052"/>
</p:tagLst>
</file>

<file path=ppt/tags/tag221.xml><?xml version="1.0" encoding="utf-8"?>
<p:tagLst xmlns:p="http://schemas.openxmlformats.org/presentationml/2006/main">
  <p:tag name="AS_UNIQUEID" val="3053"/>
</p:tagLst>
</file>

<file path=ppt/tags/tag222.xml><?xml version="1.0" encoding="utf-8"?>
<p:tagLst xmlns:p="http://schemas.openxmlformats.org/presentationml/2006/main">
  <p:tag name="AS_UNIQUEID" val="3054"/>
</p:tagLst>
</file>

<file path=ppt/tags/tag223.xml><?xml version="1.0" encoding="utf-8"?>
<p:tagLst xmlns:p="http://schemas.openxmlformats.org/presentationml/2006/main">
  <p:tag name="AS_UNIQUEID" val="3055"/>
  <p:tag name="KSO_WM_BEAUTIFY_FLAG" val=""/>
</p:tagLst>
</file>

<file path=ppt/tags/tag2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5.xml><?xml version="1.0" encoding="utf-8"?>
<p:tagLst xmlns:p="http://schemas.openxmlformats.org/presentationml/2006/main">
  <p:tag name="AS_UNIQUEID" val="3056"/>
</p:tagLst>
</file>

<file path=ppt/tags/tag226.xml><?xml version="1.0" encoding="utf-8"?>
<p:tagLst xmlns:p="http://schemas.openxmlformats.org/presentationml/2006/main">
  <p:tag name="AS_UNIQUEID" val="3057"/>
</p:tagLst>
</file>

<file path=ppt/tags/tag227.xml><?xml version="1.0" encoding="utf-8"?>
<p:tagLst xmlns:p="http://schemas.openxmlformats.org/presentationml/2006/main">
  <p:tag name="AS_UNIQUEID" val="3058"/>
  <p:tag name="KSO_WM_BEAUTIFY_FLAG" val=""/>
</p:tagLst>
</file>

<file path=ppt/tags/tag228.xml><?xml version="1.0" encoding="utf-8"?>
<p:tagLst xmlns:p="http://schemas.openxmlformats.org/presentationml/2006/main">
  <p:tag name="AS_UNIQUEID" val="3059"/>
  <p:tag name="KSO_WM_BEAUTIFY_FLAG" val=""/>
</p:tagLst>
</file>

<file path=ppt/tags/tag229.xml><?xml version="1.0" encoding="utf-8"?>
<p:tagLst xmlns:p="http://schemas.openxmlformats.org/presentationml/2006/main">
  <p:tag name="AS_UNIQUEID" val="3060"/>
  <p:tag name="KSO_WM_BEAUTIFY_FLAG" val=""/>
</p:tagLst>
</file>

<file path=ppt/tags/tag23.xml><?xml version="1.0" encoding="utf-8"?>
<p:tagLst xmlns:p="http://schemas.openxmlformats.org/presentationml/2006/main">
  <p:tag name="AS_UNIQUEID" val="2871"/>
</p:tagLst>
</file>

<file path=ppt/tags/tag230.xml><?xml version="1.0" encoding="utf-8"?>
<p:tagLst xmlns:p="http://schemas.openxmlformats.org/presentationml/2006/main">
  <p:tag name="AS_UNIQUEID" val="3061"/>
  <p:tag name="KSO_WM_BEAUTIFY_FLAG" val="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2.xml><?xml version="1.0" encoding="utf-8"?>
<p:tagLst xmlns:p="http://schemas.openxmlformats.org/presentationml/2006/main">
  <p:tag name="AS_UNIQUEID" val="3062"/>
</p:tagLst>
</file>

<file path=ppt/tags/tag233.xml><?xml version="1.0" encoding="utf-8"?>
<p:tagLst xmlns:p="http://schemas.openxmlformats.org/presentationml/2006/main">
  <p:tag name="AS_UNIQUEID" val="3063"/>
</p:tagLst>
</file>

<file path=ppt/tags/tag234.xml><?xml version="1.0" encoding="utf-8"?>
<p:tagLst xmlns:p="http://schemas.openxmlformats.org/presentationml/2006/main">
  <p:tag name="AS_UNIQUEID" val="3064"/>
  <p:tag name="KSO_WM_BEAUTIFY_FLAG" val="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6.xml><?xml version="1.0" encoding="utf-8"?>
<p:tagLst xmlns:p="http://schemas.openxmlformats.org/presentationml/2006/main">
  <p:tag name="AS_UNIQUEID" val="3065"/>
</p:tagLst>
</file>

<file path=ppt/tags/tag237.xml><?xml version="1.0" encoding="utf-8"?>
<p:tagLst xmlns:p="http://schemas.openxmlformats.org/presentationml/2006/main">
  <p:tag name="AS_UNIQUEID" val="3066"/>
</p:tagLst>
</file>

<file path=ppt/tags/tag238.xml><?xml version="1.0" encoding="utf-8"?>
<p:tagLst xmlns:p="http://schemas.openxmlformats.org/presentationml/2006/main">
  <p:tag name="AS_UNIQUEID" val="3067"/>
  <p:tag name="KSO_WM_BEAUTIFY_FLAG" val=""/>
</p:tagLst>
</file>

<file path=ppt/tags/tag239.xml><?xml version="1.0" encoding="utf-8"?>
<p:tagLst xmlns:p="http://schemas.openxmlformats.org/presentationml/2006/main">
  <p:tag name="AS_UNIQUEID" val="3068"/>
  <p:tag name="KSO_WM_BEAUTIFY_FLAG" val=""/>
</p:tagLst>
</file>

<file path=ppt/tags/tag24.xml><?xml version="1.0" encoding="utf-8"?>
<p:tagLst xmlns:p="http://schemas.openxmlformats.org/presentationml/2006/main">
  <p:tag name="AS_UNIQUEID" val="2872"/>
</p:tagLst>
</file>

<file path=ppt/tags/tag240.xml><?xml version="1.0" encoding="utf-8"?>
<p:tagLst xmlns:p="http://schemas.openxmlformats.org/presentationml/2006/main">
  <p:tag name="AS_UNIQUEID" val="3069"/>
  <p:tag name="KSO_WM_BEAUTIFY_FLAG" val=""/>
</p:tagLst>
</file>

<file path=ppt/tags/tag241.xml><?xml version="1.0" encoding="utf-8"?>
<p:tagLst xmlns:p="http://schemas.openxmlformats.org/presentationml/2006/main">
  <p:tag name="AS_UNIQUEID" val="3070"/>
  <p:tag name="KSO_WM_BEAUTIFY_FLAG" val=""/>
</p:tagLst>
</file>

<file path=ppt/tags/tag2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3.xml><?xml version="1.0" encoding="utf-8"?>
<p:tagLst xmlns:p="http://schemas.openxmlformats.org/presentationml/2006/main">
  <p:tag name="AS_UNIQUEID" val="3071"/>
</p:tagLst>
</file>

<file path=ppt/tags/tag244.xml><?xml version="1.0" encoding="utf-8"?>
<p:tagLst xmlns:p="http://schemas.openxmlformats.org/presentationml/2006/main">
  <p:tag name="AS_UNIQUEID" val="3072"/>
  <p:tag name="KSO_WM_BEAUTIFY_FLAG" val=""/>
</p:tagLst>
</file>

<file path=ppt/tags/tag245.xml><?xml version="1.0" encoding="utf-8"?>
<p:tagLst xmlns:p="http://schemas.openxmlformats.org/presentationml/2006/main">
  <p:tag name="AS_UNIQUEID" val="3073"/>
</p:tagLst>
</file>

<file path=ppt/tags/tag2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7.xml><?xml version="1.0" encoding="utf-8"?>
<p:tagLst xmlns:p="http://schemas.openxmlformats.org/presentationml/2006/main">
  <p:tag name="AS_UNIQUEID" val="3074"/>
</p:tagLst>
</file>

<file path=ppt/tags/tag248.xml><?xml version="1.0" encoding="utf-8"?>
<p:tagLst xmlns:p="http://schemas.openxmlformats.org/presentationml/2006/main">
  <p:tag name="AS_UNIQUEID" val="3075"/>
</p:tagLst>
</file>

<file path=ppt/tags/tag249.xml><?xml version="1.0" encoding="utf-8"?>
<p:tagLst xmlns:p="http://schemas.openxmlformats.org/presentationml/2006/main">
  <p:tag name="KSO_WM_BEAUTIFY_FLAG" val="#wm#"/>
  <p:tag name="KSO_WM_SLIDE_ID" val="custom20205176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176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5.xml><?xml version="1.0" encoding="utf-8"?>
<p:tagLst xmlns:p="http://schemas.openxmlformats.org/presentationml/2006/main">
  <p:tag name="AS_UNIQUEID" val="2873"/>
</p:tagLst>
</file>

<file path=ppt/tags/tag250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jb3VudCI6NjAsImhkaWQiOiJlNjMzOGEyODcyNTQ1YzE2MzZhNThkYWY1MWFiYTkwYSIsInVzZXJDb3VudCI6NTl9"/>
</p:tagLst>
</file>

<file path=ppt/tags/tag26.xml><?xml version="1.0" encoding="utf-8"?>
<p:tagLst xmlns:p="http://schemas.openxmlformats.org/presentationml/2006/main">
  <p:tag name="AS_UNIQUEID" val="2874"/>
</p:tagLst>
</file>

<file path=ppt/tags/tag27.xml><?xml version="1.0" encoding="utf-8"?>
<p:tagLst xmlns:p="http://schemas.openxmlformats.org/presentationml/2006/main">
  <p:tag name="AS_UNIQUEID" val="2875"/>
</p:tagLst>
</file>

<file path=ppt/tags/tag28.xml><?xml version="1.0" encoding="utf-8"?>
<p:tagLst xmlns:p="http://schemas.openxmlformats.org/presentationml/2006/main">
  <p:tag name="AS_UNIQUEID" val="2876"/>
</p:tagLst>
</file>

<file path=ppt/tags/tag29.xml><?xml version="1.0" encoding="utf-8"?>
<p:tagLst xmlns:p="http://schemas.openxmlformats.org/presentationml/2006/main">
  <p:tag name="AS_UNIQUEID" val="2877"/>
</p:tagLst>
</file>

<file path=ppt/tags/tag3.xml><?xml version="1.0" encoding="utf-8"?>
<p:tagLst xmlns:p="http://schemas.openxmlformats.org/presentationml/2006/main">
  <p:tag name="AS_UNIQUEID" val="2851"/>
</p:tagLst>
</file>

<file path=ppt/tags/tag30.xml><?xml version="1.0" encoding="utf-8"?>
<p:tagLst xmlns:p="http://schemas.openxmlformats.org/presentationml/2006/main">
  <p:tag name="AS_UNIQUEID" val="2878"/>
</p:tagLst>
</file>

<file path=ppt/tags/tag31.xml><?xml version="1.0" encoding="utf-8"?>
<p:tagLst xmlns:p="http://schemas.openxmlformats.org/presentationml/2006/main">
  <p:tag name="AS_UNIQUEID" val="2879"/>
</p:tagLst>
</file>

<file path=ppt/tags/tag32.xml><?xml version="1.0" encoding="utf-8"?>
<p:tagLst xmlns:p="http://schemas.openxmlformats.org/presentationml/2006/main">
  <p:tag name="AS_UNIQUEID" val="2880"/>
</p:tagLst>
</file>

<file path=ppt/tags/tag33.xml><?xml version="1.0" encoding="utf-8"?>
<p:tagLst xmlns:p="http://schemas.openxmlformats.org/presentationml/2006/main">
  <p:tag name="AS_UNIQUEID" val="2881"/>
</p:tagLst>
</file>

<file path=ppt/tags/tag34.xml><?xml version="1.0" encoding="utf-8"?>
<p:tagLst xmlns:p="http://schemas.openxmlformats.org/presentationml/2006/main">
  <p:tag name="AS_UNIQUEID" val="2882"/>
</p:tagLst>
</file>

<file path=ppt/tags/tag35.xml><?xml version="1.0" encoding="utf-8"?>
<p:tagLst xmlns:p="http://schemas.openxmlformats.org/presentationml/2006/main">
  <p:tag name="AS_UNIQUEID" val="2883"/>
</p:tagLst>
</file>

<file path=ppt/tags/tag36.xml><?xml version="1.0" encoding="utf-8"?>
<p:tagLst xmlns:p="http://schemas.openxmlformats.org/presentationml/2006/main">
  <p:tag name="AS_UNIQUEID" val="2884"/>
</p:tagLst>
</file>

<file path=ppt/tags/tag37.xml><?xml version="1.0" encoding="utf-8"?>
<p:tagLst xmlns:p="http://schemas.openxmlformats.org/presentationml/2006/main">
  <p:tag name="AS_UNIQUEID" val="2885"/>
</p:tagLst>
</file>

<file path=ppt/tags/tag38.xml><?xml version="1.0" encoding="utf-8"?>
<p:tagLst xmlns:p="http://schemas.openxmlformats.org/presentationml/2006/main">
  <p:tag name="AS_UNIQUEID" val="2886"/>
</p:tagLst>
</file>

<file path=ppt/tags/tag39.xml><?xml version="1.0" encoding="utf-8"?>
<p:tagLst xmlns:p="http://schemas.openxmlformats.org/presentationml/2006/main">
  <p:tag name="AS_UNIQUEID" val="2887"/>
</p:tagLst>
</file>

<file path=ppt/tags/tag4.xml><?xml version="1.0" encoding="utf-8"?>
<p:tagLst xmlns:p="http://schemas.openxmlformats.org/presentationml/2006/main">
  <p:tag name="AS_UNIQUEID" val="2852"/>
</p:tagLst>
</file>

<file path=ppt/tags/tag40.xml><?xml version="1.0" encoding="utf-8"?>
<p:tagLst xmlns:p="http://schemas.openxmlformats.org/presentationml/2006/main">
  <p:tag name="AS_UNIQUEID" val="2888"/>
</p:tagLst>
</file>

<file path=ppt/tags/tag41.xml><?xml version="1.0" encoding="utf-8"?>
<p:tagLst xmlns:p="http://schemas.openxmlformats.org/presentationml/2006/main">
  <p:tag name="AS_UNIQUEID" val="2889"/>
</p:tagLst>
</file>

<file path=ppt/tags/tag42.xml><?xml version="1.0" encoding="utf-8"?>
<p:tagLst xmlns:p="http://schemas.openxmlformats.org/presentationml/2006/main">
  <p:tag name="AS_UNIQUEID" val="2890"/>
</p:tagLst>
</file>

<file path=ppt/tags/tag43.xml><?xml version="1.0" encoding="utf-8"?>
<p:tagLst xmlns:p="http://schemas.openxmlformats.org/presentationml/2006/main">
  <p:tag name="AS_UNIQUEID" val="2891"/>
</p:tagLst>
</file>

<file path=ppt/tags/tag44.xml><?xml version="1.0" encoding="utf-8"?>
<p:tagLst xmlns:p="http://schemas.openxmlformats.org/presentationml/2006/main">
  <p:tag name="AS_UNIQUEID" val="2892"/>
</p:tagLst>
</file>

<file path=ppt/tags/tag45.xml><?xml version="1.0" encoding="utf-8"?>
<p:tagLst xmlns:p="http://schemas.openxmlformats.org/presentationml/2006/main">
  <p:tag name="AS_UNIQUEID" val="2893"/>
</p:tagLst>
</file>

<file path=ppt/tags/tag46.xml><?xml version="1.0" encoding="utf-8"?>
<p:tagLst xmlns:p="http://schemas.openxmlformats.org/presentationml/2006/main">
  <p:tag name="AS_UNIQUEID" val="2894"/>
</p:tagLst>
</file>

<file path=ppt/tags/tag47.xml><?xml version="1.0" encoding="utf-8"?>
<p:tagLst xmlns:p="http://schemas.openxmlformats.org/presentationml/2006/main">
  <p:tag name="AS_UNIQUEID" val="2895"/>
</p:tagLst>
</file>

<file path=ppt/tags/tag4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176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49.xml><?xml version="1.0" encoding="utf-8"?>
<p:tagLst xmlns:p="http://schemas.openxmlformats.org/presentationml/2006/main">
  <p:tag name="AS_UNIQUEID" val="2896"/>
</p:tagLst>
</file>

<file path=ppt/tags/tag5.xml><?xml version="1.0" encoding="utf-8"?>
<p:tagLst xmlns:p="http://schemas.openxmlformats.org/presentationml/2006/main">
  <p:tag name="AS_UNIQUEID" val="2853"/>
</p:tagLst>
</file>

<file path=ppt/tags/tag50.xml><?xml version="1.0" encoding="utf-8"?>
<p:tagLst xmlns:p="http://schemas.openxmlformats.org/presentationml/2006/main">
  <p:tag name="AS_UNIQUEID" val="2897"/>
</p:tagLst>
</file>

<file path=ppt/tags/tag51.xml><?xml version="1.0" encoding="utf-8"?>
<p:tagLst xmlns:p="http://schemas.openxmlformats.org/presentationml/2006/main">
  <p:tag name="AS_UNIQUEID" val="2898"/>
</p:tagLst>
</file>

<file path=ppt/tags/tag52.xml><?xml version="1.0" encoding="utf-8"?>
<p:tagLst xmlns:p="http://schemas.openxmlformats.org/presentationml/2006/main">
  <p:tag name="AS_UNIQUEID" val="2899"/>
</p:tagLst>
</file>

<file path=ppt/tags/tag53.xml><?xml version="1.0" encoding="utf-8"?>
<p:tagLst xmlns:p="http://schemas.openxmlformats.org/presentationml/2006/main">
  <p:tag name="AS_UNIQUEID" val="2900"/>
</p:tagLst>
</file>

<file path=ppt/tags/tag54.xml><?xml version="1.0" encoding="utf-8"?>
<p:tagLst xmlns:p="http://schemas.openxmlformats.org/presentationml/2006/main">
  <p:tag name="AS_UNIQUEID" val="2901"/>
</p:tagLst>
</file>

<file path=ppt/tags/tag55.xml><?xml version="1.0" encoding="utf-8"?>
<p:tagLst xmlns:p="http://schemas.openxmlformats.org/presentationml/2006/main">
  <p:tag name="AS_UNIQUEID" val="2902"/>
</p:tagLst>
</file>

<file path=ppt/tags/tag56.xml><?xml version="1.0" encoding="utf-8"?>
<p:tagLst xmlns:p="http://schemas.openxmlformats.org/presentationml/2006/main">
  <p:tag name="AS_UNIQUEID" val="2903"/>
</p:tagLst>
</file>

<file path=ppt/tags/tag57.xml><?xml version="1.0" encoding="utf-8"?>
<p:tagLst xmlns:p="http://schemas.openxmlformats.org/presentationml/2006/main">
  <p:tag name="AS_UNIQUEID" val="2904"/>
</p:tagLst>
</file>

<file path=ppt/tags/tag58.xml><?xml version="1.0" encoding="utf-8"?>
<p:tagLst xmlns:p="http://schemas.openxmlformats.org/presentationml/2006/main">
  <p:tag name="AS_UNIQUEID" val="2905"/>
</p:tagLst>
</file>

<file path=ppt/tags/tag59.xml><?xml version="1.0" encoding="utf-8"?>
<p:tagLst xmlns:p="http://schemas.openxmlformats.org/presentationml/2006/main">
  <p:tag name="AS_UNIQUEID" val="2906"/>
</p:tagLst>
</file>

<file path=ppt/tags/tag6.xml><?xml version="1.0" encoding="utf-8"?>
<p:tagLst xmlns:p="http://schemas.openxmlformats.org/presentationml/2006/main">
  <p:tag name="AS_UNIQUEID" val="2854"/>
</p:tagLst>
</file>

<file path=ppt/tags/tag60.xml><?xml version="1.0" encoding="utf-8"?>
<p:tagLst xmlns:p="http://schemas.openxmlformats.org/presentationml/2006/main">
  <p:tag name="AS_UNIQUEID" val="2907"/>
</p:tagLst>
</file>

<file path=ppt/tags/tag61.xml><?xml version="1.0" encoding="utf-8"?>
<p:tagLst xmlns:p="http://schemas.openxmlformats.org/presentationml/2006/main">
  <p:tag name="AS_UNIQUEID" val="2908"/>
</p:tagLst>
</file>

<file path=ppt/tags/tag62.xml><?xml version="1.0" encoding="utf-8"?>
<p:tagLst xmlns:p="http://schemas.openxmlformats.org/presentationml/2006/main">
  <p:tag name="AS_UNIQUEID" val="2909"/>
</p:tagLst>
</file>

<file path=ppt/tags/tag63.xml><?xml version="1.0" encoding="utf-8"?>
<p:tagLst xmlns:p="http://schemas.openxmlformats.org/presentationml/2006/main">
  <p:tag name="AS_UNIQUEID" val="2910"/>
</p:tagLst>
</file>

<file path=ppt/tags/tag64.xml><?xml version="1.0" encoding="utf-8"?>
<p:tagLst xmlns:p="http://schemas.openxmlformats.org/presentationml/2006/main">
  <p:tag name="AS_UNIQUEID" val="2911"/>
</p:tagLst>
</file>

<file path=ppt/tags/tag65.xml><?xml version="1.0" encoding="utf-8"?>
<p:tagLst xmlns:p="http://schemas.openxmlformats.org/presentationml/2006/main">
  <p:tag name="AS_UNIQUEID" val="2912"/>
  <p:tag name="KSO_WM_BEAUTIFY_FLAG" val=""/>
</p:tagLst>
</file>

<file path=ppt/tags/tag66.xml><?xml version="1.0" encoding="utf-8"?>
<p:tagLst xmlns:p="http://schemas.openxmlformats.org/presentationml/2006/main">
  <p:tag name="KSO_WM_BEAUTIFY_FLAG" val="#wm#"/>
  <p:tag name="KSO_WM_SLIDE_ID" val="custom20205176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176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67.xml><?xml version="1.0" encoding="utf-8"?>
<p:tagLst xmlns:p="http://schemas.openxmlformats.org/presentationml/2006/main">
  <p:tag name="AS_UNIQUEID" val="2913"/>
</p:tagLst>
</file>

<file path=ppt/tags/tag68.xml><?xml version="1.0" encoding="utf-8"?>
<p:tagLst xmlns:p="http://schemas.openxmlformats.org/presentationml/2006/main">
  <p:tag name="AS_UNIQUEID" val="2914"/>
</p:tagLst>
</file>

<file path=ppt/tags/tag69.xml><?xml version="1.0" encoding="utf-8"?>
<p:tagLst xmlns:p="http://schemas.openxmlformats.org/presentationml/2006/main">
  <p:tag name="AS_UNIQUEID" val="2915"/>
</p:tagLst>
</file>

<file path=ppt/tags/tag7.xml><?xml version="1.0" encoding="utf-8"?>
<p:tagLst xmlns:p="http://schemas.openxmlformats.org/presentationml/2006/main">
  <p:tag name="AS_UNIQUEID" val="2855"/>
</p:tagLst>
</file>

<file path=ppt/tags/tag70.xml><?xml version="1.0" encoding="utf-8"?>
<p:tagLst xmlns:p="http://schemas.openxmlformats.org/presentationml/2006/main">
  <p:tag name="AS_UNIQUEID" val="2916"/>
</p:tagLst>
</file>

<file path=ppt/tags/tag71.xml><?xml version="1.0" encoding="utf-8"?>
<p:tagLst xmlns:p="http://schemas.openxmlformats.org/presentationml/2006/main">
  <p:tag name="AS_UNIQUEID" val="2917"/>
</p:tagLst>
</file>

<file path=ppt/tags/tag72.xml><?xml version="1.0" encoding="utf-8"?>
<p:tagLst xmlns:p="http://schemas.openxmlformats.org/presentationml/2006/main">
  <p:tag name="AS_UNIQUEID" val="2918"/>
  <p:tag name="KSO_WM_BEAUTIFY_FLAG" val=""/>
  <p:tag name="KSO_WM_DIAGRAM_VIRTUALLY_FRAME" val="{&quot;height&quot;:417.9749606299212,&quot;left&quot;:468.15,&quot;top&quot;:34.67503937007873,&quot;width&quot;:322.6}"/>
</p:tagLst>
</file>

<file path=ppt/tags/tag73.xml><?xml version="1.0" encoding="utf-8"?>
<p:tagLst xmlns:p="http://schemas.openxmlformats.org/presentationml/2006/main">
  <p:tag name="AS_UNIQUEID" val="2919"/>
  <p:tag name="KSO_WM_BEAUTIFY_FLAG" val=""/>
  <p:tag name="KSO_WM_DIAGRAM_VIRTUALLY_FRAME" val="{&quot;height&quot;:417.9749606299212,&quot;left&quot;:468.15,&quot;top&quot;:34.67503937007873,&quot;width&quot;:322.6}"/>
</p:tagLst>
</file>

<file path=ppt/tags/tag74.xml><?xml version="1.0" encoding="utf-8"?>
<p:tagLst xmlns:p="http://schemas.openxmlformats.org/presentationml/2006/main">
  <p:tag name="AS_UNIQUEID" val="2920"/>
  <p:tag name="KSO_WM_BEAUTIFY_FLAG" val=""/>
  <p:tag name="KSO_WM_DIAGRAM_VIRTUALLY_FRAME" val="{&quot;height&quot;:417.9749606299212,&quot;left&quot;:468.15,&quot;top&quot;:34.67503937007873,&quot;width&quot;:322.6}"/>
</p:tagLst>
</file>

<file path=ppt/tags/tag75.xml><?xml version="1.0" encoding="utf-8"?>
<p:tagLst xmlns:p="http://schemas.openxmlformats.org/presentationml/2006/main">
  <p:tag name="AS_UNIQUEID" val="2921"/>
  <p:tag name="KSO_WM_BEAUTIFY_FLAG" val=""/>
  <p:tag name="KSO_WM_DIAGRAM_VIRTUALLY_FRAME" val="{&quot;height&quot;:417.9749606299212,&quot;left&quot;:468.15,&quot;top&quot;:34.67503937007873,&quot;width&quot;:322.6}"/>
</p:tagLst>
</file>

<file path=ppt/tags/tag76.xml><?xml version="1.0" encoding="utf-8"?>
<p:tagLst xmlns:p="http://schemas.openxmlformats.org/presentationml/2006/main">
  <p:tag name="AS_UNIQUEID" val="2922"/>
  <p:tag name="KSO_WM_BEAUTIFY_FLAG" val=""/>
  <p:tag name="KSO_WM_DIAGRAM_VIRTUALLY_FRAME" val="{&quot;height&quot;:417.9749606299212,&quot;left&quot;:468.15,&quot;top&quot;:34.67503937007873,&quot;width&quot;:322.6}"/>
</p:tagLst>
</file>

<file path=ppt/tags/tag77.xml><?xml version="1.0" encoding="utf-8"?>
<p:tagLst xmlns:p="http://schemas.openxmlformats.org/presentationml/2006/main">
  <p:tag name="AS_UNIQUEID" val="2923"/>
  <p:tag name="KSO_WM_BEAUTIFY_FLAG" val=""/>
  <p:tag name="KSO_WM_DIAGRAM_VIRTUALLY_FRAME" val="{&quot;height&quot;:417.9749606299212,&quot;left&quot;:468.15,&quot;top&quot;:34.67503937007873,&quot;width&quot;:322.6}"/>
</p:tagLst>
</file>

<file path=ppt/tags/tag78.xml><?xml version="1.0" encoding="utf-8"?>
<p:tagLst xmlns:p="http://schemas.openxmlformats.org/presentationml/2006/main">
  <p:tag name="AS_UNIQUEID" val="2924"/>
  <p:tag name="KSO_WM_BEAUTIFY_FLAG" val=""/>
  <p:tag name="KSO_WM_DIAGRAM_VIRTUALLY_FRAME" val="{&quot;height&quot;:417.9749606299212,&quot;left&quot;:468.15,&quot;top&quot;:34.67503937007873,&quot;width&quot;:322.6}"/>
</p:tagLst>
</file>

<file path=ppt/tags/tag79.xml><?xml version="1.0" encoding="utf-8"?>
<p:tagLst xmlns:p="http://schemas.openxmlformats.org/presentationml/2006/main">
  <p:tag name="AS_UNIQUEID" val="2925"/>
  <p:tag name="KSO_WM_BEAUTIFY_FLAG" val=""/>
  <p:tag name="KSO_WM_DIAGRAM_VIRTUALLY_FRAME" val="{&quot;height&quot;:417.9749606299212,&quot;left&quot;:468.15,&quot;top&quot;:34.67503937007873,&quot;width&quot;:322.6}"/>
</p:tagLst>
</file>

<file path=ppt/tags/tag8.xml><?xml version="1.0" encoding="utf-8"?>
<p:tagLst xmlns:p="http://schemas.openxmlformats.org/presentationml/2006/main">
  <p:tag name="AS_UNIQUEID" val="2856"/>
</p:tagLst>
</file>

<file path=ppt/tags/tag80.xml><?xml version="1.0" encoding="utf-8"?>
<p:tagLst xmlns:p="http://schemas.openxmlformats.org/presentationml/2006/main">
  <p:tag name="AS_UNIQUEID" val="2926"/>
  <p:tag name="KSO_WM_BEAUTIFY_FLAG" val=""/>
  <p:tag name="KSO_WM_DIAGRAM_VIRTUALLY_FRAME" val="{&quot;height&quot;:417.9749606299212,&quot;left&quot;:468.15,&quot;top&quot;:34.67503937007873,&quot;width&quot;:322.6}"/>
</p:tagLst>
</file>

<file path=ppt/tags/tag81.xml><?xml version="1.0" encoding="utf-8"?>
<p:tagLst xmlns:p="http://schemas.openxmlformats.org/presentationml/2006/main">
  <p:tag name="AS_UNIQUEID" val="2927"/>
  <p:tag name="KSO_WM_BEAUTIFY_FLAG" val=""/>
  <p:tag name="KSO_WM_DIAGRAM_VIRTUALLY_FRAME" val="{&quot;height&quot;:417.9749606299212,&quot;left&quot;:468.15,&quot;top&quot;:34.67503937007873,&quot;width&quot;:322.6}"/>
</p:tagLst>
</file>

<file path=ppt/tags/tag82.xml><?xml version="1.0" encoding="utf-8"?>
<p:tagLst xmlns:p="http://schemas.openxmlformats.org/presentationml/2006/main">
  <p:tag name="AS_UNIQUEID" val="2928"/>
  <p:tag name="KSO_WM_BEAUTIFY_FLAG" val=""/>
  <p:tag name="KSO_WM_DIAGRAM_VIRTUALLY_FRAME" val="{&quot;height&quot;:417.9749606299212,&quot;left&quot;:468.15,&quot;top&quot;:34.67503937007873,&quot;width&quot;:322.6}"/>
</p:tagLst>
</file>

<file path=ppt/tags/tag83.xml><?xml version="1.0" encoding="utf-8"?>
<p:tagLst xmlns:p="http://schemas.openxmlformats.org/presentationml/2006/main">
  <p:tag name="AS_UNIQUEID" val="2929"/>
  <p:tag name="KSO_WM_BEAUTIFY_FLAG" val=""/>
  <p:tag name="KSO_WM_DIAGRAM_VIRTUALLY_FRAME" val="{&quot;height&quot;:417.9749606299212,&quot;left&quot;:468.15,&quot;top&quot;:34.67503937007873,&quot;width&quot;:322.6}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AS_UNIQUEID" val="2930"/>
</p:tagLst>
</file>

<file path=ppt/tags/tag86.xml><?xml version="1.0" encoding="utf-8"?>
<p:tagLst xmlns:p="http://schemas.openxmlformats.org/presentationml/2006/main">
  <p:tag name="AS_UNIQUEID" val="2931"/>
</p:tagLst>
</file>

<file path=ppt/tags/tag87.xml><?xml version="1.0" encoding="utf-8"?>
<p:tagLst xmlns:p="http://schemas.openxmlformats.org/presentationml/2006/main">
  <p:tag name="AS_UNIQUEID" val="2932"/>
</p:tagLst>
</file>

<file path=ppt/tags/tag88.xml><?xml version="1.0" encoding="utf-8"?>
<p:tagLst xmlns:p="http://schemas.openxmlformats.org/presentationml/2006/main">
  <p:tag name="AS_UNIQUEID" val="2933"/>
</p:tagLst>
</file>

<file path=ppt/tags/tag89.xml><?xml version="1.0" encoding="utf-8"?>
<p:tagLst xmlns:p="http://schemas.openxmlformats.org/presentationml/2006/main">
  <p:tag name="AS_UNIQUEID" val="2934"/>
</p:tagLst>
</file>

<file path=ppt/tags/tag9.xml><?xml version="1.0" encoding="utf-8"?>
<p:tagLst xmlns:p="http://schemas.openxmlformats.org/presentationml/2006/main">
  <p:tag name="AS_UNIQUEID" val="2857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AS_UNIQUEID" val="2935"/>
</p:tagLst>
</file>

<file path=ppt/tags/tag92.xml><?xml version="1.0" encoding="utf-8"?>
<p:tagLst xmlns:p="http://schemas.openxmlformats.org/presentationml/2006/main">
  <p:tag name="AS_UNIQUEID" val="2936"/>
  <p:tag name="KSO_WM_BEAUTIFY_FLAG" val=""/>
</p:tagLst>
</file>

<file path=ppt/tags/tag93.xml><?xml version="1.0" encoding="utf-8"?>
<p:tagLst xmlns:p="http://schemas.openxmlformats.org/presentationml/2006/main">
  <p:tag name="AS_UNIQUEID" val="2937"/>
</p:tagLst>
</file>

<file path=ppt/tags/tag94.xml><?xml version="1.0" encoding="utf-8"?>
<p:tagLst xmlns:p="http://schemas.openxmlformats.org/presentationml/2006/main">
  <p:tag name="AS_UNIQUEID" val="2938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95.xml><?xml version="1.0" encoding="utf-8"?>
<p:tagLst xmlns:p="http://schemas.openxmlformats.org/presentationml/2006/main">
  <p:tag name="AS_UNIQUEID" val="2939"/>
</p:tagLst>
</file>

<file path=ppt/tags/tag96.xml><?xml version="1.0" encoding="utf-8"?>
<p:tagLst xmlns:p="http://schemas.openxmlformats.org/presentationml/2006/main">
  <p:tag name="AS_UNIQUEID" val="2940"/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AS_UNIQUEID" val="2941"/>
</p:tagLst>
</file>

<file path=ppt/tags/tag99.xml><?xml version="1.0" encoding="utf-8"?>
<p:tagLst xmlns:p="http://schemas.openxmlformats.org/presentationml/2006/main">
  <p:tag name="AS_UNIQUEID" val="2942"/>
  <p:tag name="KSO_WM_BEAUTIFY_FLAG" val="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宋韵朗黑W"/>
        <a:ea typeface="汉仪宋韵朗黑W"/>
        <a:cs typeface="Arial"/>
      </a:majorFont>
      <a:minorFont>
        <a:latin typeface="汉仪宋韵朗黑W"/>
        <a:ea typeface="汉仪宋韵朗黑W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汉仪宋韵朗黑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宋韵朗黑W"/>
        <a:ea typeface="汉仪宋韵朗黑W"/>
        <a:cs typeface="Arial"/>
        <a:font script="Jpan" typeface="ＭＳ Ｐゴシック"/>
        <a:font script="Hang" typeface="맑은 고딕"/>
        <a:font script="Hans" typeface="汉仪宋韵朗黑W"/>
        <a:font script="Hant" typeface="新細明體"/>
        <a:font script="Arab" typeface="汉仪宋韵朗黑W"/>
        <a:font script="Hebr" typeface="汉仪宋韵朗黑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宋韵朗黑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汉仪宋韵朗黑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宋韵朗黑W"/>
        <a:ea typeface="汉仪宋韵朗黑W"/>
        <a:cs typeface="Arial"/>
        <a:font script="Jpan" typeface="ＭＳ Ｐゴシック"/>
        <a:font script="Hang" typeface="맑은 고딕"/>
        <a:font script="Hans" typeface="汉仪宋韵朗黑W"/>
        <a:font script="Hant" typeface="新細明體"/>
        <a:font script="Arab" typeface="汉仪宋韵朗黑W"/>
        <a:font script="Hebr" typeface="汉仪宋韵朗黑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宋韵朗黑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123</Paragraphs>
  <Slides>33</Slides>
  <Notes>0</Notes>
  <TotalTime>0</TotalTime>
  <HiddenSlides>0</HiddenSlides>
  <MMClips>1</MMClips>
  <ScaleCrop>0</ScaleCrop>
  <HeadingPairs>
    <vt:vector baseType="variant" size="6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baseType="lpstr" size="45">
      <vt:lpstr>Arial</vt:lpstr>
      <vt:lpstr>汉仪宋韵朗黑W</vt:lpstr>
      <vt:lpstr>Wingdings</vt:lpstr>
      <vt:lpstr>Calibri Light</vt:lpstr>
      <vt:lpstr>黑体</vt:lpstr>
      <vt:lpstr>Times New Roman</vt:lpstr>
      <vt:lpstr>思源黑体 CN Bold</vt:lpstr>
      <vt:lpstr>阿里巴巴普惠体 B</vt:lpstr>
      <vt:lpstr>微软雅黑</vt:lpstr>
      <vt:lpstr>思源黑体 CN Light</vt:lpstr>
      <vt:lpstr>宋体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23.0300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2024-07-16T14:48:50.862</cp:lastPrinted>
  <dcterms:created xsi:type="dcterms:W3CDTF">2024-07-16T14:48:50Z</dcterms:created>
  <dcterms:modified xsi:type="dcterms:W3CDTF">2024-07-16T06:48:50Z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